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0"/>
  </p:notesMasterIdLst>
  <p:sldIdLst>
    <p:sldId id="256" r:id="rId2"/>
    <p:sldId id="268" r:id="rId3"/>
    <p:sldId id="270" r:id="rId4"/>
    <p:sldId id="279" r:id="rId5"/>
    <p:sldId id="278" r:id="rId6"/>
    <p:sldId id="261" r:id="rId7"/>
    <p:sldId id="272" r:id="rId8"/>
    <p:sldId id="27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80202"/>
    <a:srgbClr val="1C2F40"/>
    <a:srgbClr val="980202"/>
    <a:srgbClr val="B40000"/>
    <a:srgbClr val="728897"/>
    <a:srgbClr val="ED7D31"/>
    <a:srgbClr val="A5A5A5"/>
    <a:srgbClr val="70AD47"/>
    <a:srgbClr val="CAB118"/>
    <a:srgbClr val="AE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7" autoAdjust="0"/>
    <p:restoredTop sz="94660"/>
  </p:normalViewPr>
  <p:slideViewPr>
    <p:cSldViewPr snapToGrid="0">
      <p:cViewPr varScale="1">
        <p:scale>
          <a:sx n="98" d="100"/>
          <a:sy n="98" d="100"/>
        </p:scale>
        <p:origin x="-4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8D4D9D-6C10-4D82-A788-950F9416896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80BAB-4CAF-4F30-80E5-2A3632895A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Профильный психолого-педагогический класс </a:t>
          </a:r>
          <a:r>
            <a:rPr lang="ru-RU" dirty="0" smtClean="0">
              <a:solidFill>
                <a:schemeClr val="tx1"/>
              </a:solidFill>
            </a:rPr>
            <a:t>- объединение обучающихся образовательной организации, предполагающая профилирование обучения за счет включения в учебный план предметов психолого-педагогической и гуманитарной направленности</a:t>
          </a:r>
          <a:endParaRPr lang="ru-RU" dirty="0">
            <a:solidFill>
              <a:schemeClr val="tx1"/>
            </a:solidFill>
          </a:endParaRPr>
        </a:p>
      </dgm:t>
    </dgm:pt>
    <dgm:pt modelId="{2A809F15-7168-43DD-B507-60621146D974}" type="parTrans" cxnId="{D722DDBE-C2E8-42AC-96B7-26C0A814C224}">
      <dgm:prSet/>
      <dgm:spPr/>
      <dgm:t>
        <a:bodyPr/>
        <a:lstStyle/>
        <a:p>
          <a:endParaRPr lang="ru-RU"/>
        </a:p>
      </dgm:t>
    </dgm:pt>
    <dgm:pt modelId="{E5491A97-039F-493E-B009-30019CA09F08}" type="sibTrans" cxnId="{D722DDBE-C2E8-42AC-96B7-26C0A814C224}">
      <dgm:prSet/>
      <dgm:spPr/>
      <dgm:t>
        <a:bodyPr/>
        <a:lstStyle/>
        <a:p>
          <a:endParaRPr lang="ru-RU"/>
        </a:p>
      </dgm:t>
    </dgm:pt>
    <dgm:pt modelId="{93C3AF81-5450-4964-86A1-BAE093430B8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Профильная педагогическая группа - </a:t>
          </a:r>
          <a:r>
            <a:rPr lang="ru-RU" dirty="0" smtClean="0">
              <a:solidFill>
                <a:schemeClr val="tx1"/>
              </a:solidFill>
            </a:rPr>
            <a:t>форма профильного обучения, группа обучающихся по основной образовательной программе общего образования, состоящая из учащихся одного общеобразовательного учреждения или имеющая сборный состав учащихся</a:t>
          </a:r>
          <a:endParaRPr lang="ru-RU" dirty="0">
            <a:solidFill>
              <a:schemeClr val="tx1"/>
            </a:solidFill>
          </a:endParaRPr>
        </a:p>
      </dgm:t>
    </dgm:pt>
    <dgm:pt modelId="{CEEF5D99-8B1E-4974-9B14-91350320739B}" type="parTrans" cxnId="{44052470-6A89-4E92-9CAC-689D9B994A53}">
      <dgm:prSet/>
      <dgm:spPr/>
      <dgm:t>
        <a:bodyPr/>
        <a:lstStyle/>
        <a:p>
          <a:endParaRPr lang="ru-RU"/>
        </a:p>
      </dgm:t>
    </dgm:pt>
    <dgm:pt modelId="{C5849832-6D9E-4077-9691-E412F6CC1644}" type="sibTrans" cxnId="{44052470-6A89-4E92-9CAC-689D9B994A53}">
      <dgm:prSet/>
      <dgm:spPr/>
      <dgm:t>
        <a:bodyPr/>
        <a:lstStyle/>
        <a:p>
          <a:endParaRPr lang="ru-RU"/>
        </a:p>
      </dgm:t>
    </dgm:pt>
    <dgm:pt modelId="{0A13730E-C779-418F-BF2C-A6B4CCA145F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Объединение дополнительного образования детей педагогического направления - </a:t>
          </a:r>
          <a:r>
            <a:rPr lang="ru-RU" dirty="0" smtClean="0">
              <a:solidFill>
                <a:schemeClr val="tx1"/>
              </a:solidFill>
            </a:rPr>
            <a:t>форма организации обучающихся в системе дополнительного образования детей, основанная на добровольном объединении детей, которые желают заниматься в области педагогики, по педагогическому профилю или виду 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C98B5C0B-13CF-4FD3-94BE-C4B279F6E785}" type="parTrans" cxnId="{017FFE51-D13E-45BF-9B05-92AA65CB38DA}">
      <dgm:prSet/>
      <dgm:spPr/>
      <dgm:t>
        <a:bodyPr/>
        <a:lstStyle/>
        <a:p>
          <a:endParaRPr lang="ru-RU"/>
        </a:p>
      </dgm:t>
    </dgm:pt>
    <dgm:pt modelId="{D37027EE-5480-4D5E-A949-8B9967B66E1E}" type="sibTrans" cxnId="{017FFE51-D13E-45BF-9B05-92AA65CB38DA}">
      <dgm:prSet/>
      <dgm:spPr/>
      <dgm:t>
        <a:bodyPr/>
        <a:lstStyle/>
        <a:p>
          <a:endParaRPr lang="ru-RU"/>
        </a:p>
      </dgm:t>
    </dgm:pt>
    <dgm:pt modelId="{9F731A9F-95F5-46BF-8359-518FFA169D0F}" type="pres">
      <dgm:prSet presAssocID="{928D4D9D-6C10-4D82-A788-950F9416896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7D975-563A-4E78-A599-BB8EDEC700F2}" type="pres">
      <dgm:prSet presAssocID="{B1880BAB-4CAF-4F30-80E5-2A3632895A0D}" presName="comp" presStyleCnt="0"/>
      <dgm:spPr/>
    </dgm:pt>
    <dgm:pt modelId="{1089B5B6-051F-4385-A862-D2635DD93AA7}" type="pres">
      <dgm:prSet presAssocID="{B1880BAB-4CAF-4F30-80E5-2A3632895A0D}" presName="box" presStyleLbl="node1" presStyleIdx="0" presStyleCnt="3"/>
      <dgm:spPr/>
      <dgm:t>
        <a:bodyPr/>
        <a:lstStyle/>
        <a:p>
          <a:endParaRPr lang="ru-RU"/>
        </a:p>
      </dgm:t>
    </dgm:pt>
    <dgm:pt modelId="{271C7904-3CF1-4C34-AB9F-736F3F9081DA}" type="pres">
      <dgm:prSet presAssocID="{B1880BAB-4CAF-4F30-80E5-2A3632895A0D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A228979-B1BB-4DFA-B268-5B53C8346CCC}" type="pres">
      <dgm:prSet presAssocID="{B1880BAB-4CAF-4F30-80E5-2A3632895A0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D5C6E-2B0F-4B13-9CFE-0F52EBC35180}" type="pres">
      <dgm:prSet presAssocID="{E5491A97-039F-493E-B009-30019CA09F08}" presName="spacer" presStyleCnt="0"/>
      <dgm:spPr/>
    </dgm:pt>
    <dgm:pt modelId="{926607BE-54A9-4E17-89B2-15E786E9DB17}" type="pres">
      <dgm:prSet presAssocID="{93C3AF81-5450-4964-86A1-BAE093430B8C}" presName="comp" presStyleCnt="0"/>
      <dgm:spPr/>
    </dgm:pt>
    <dgm:pt modelId="{ED8E6C0E-026D-4CF4-8C26-0FD51E433134}" type="pres">
      <dgm:prSet presAssocID="{93C3AF81-5450-4964-86A1-BAE093430B8C}" presName="box" presStyleLbl="node1" presStyleIdx="1" presStyleCnt="3"/>
      <dgm:spPr/>
      <dgm:t>
        <a:bodyPr/>
        <a:lstStyle/>
        <a:p>
          <a:endParaRPr lang="ru-RU"/>
        </a:p>
      </dgm:t>
    </dgm:pt>
    <dgm:pt modelId="{DC1E69E1-9D26-457F-9A19-73109D661F1E}" type="pres">
      <dgm:prSet presAssocID="{93C3AF81-5450-4964-86A1-BAE093430B8C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00D00BB-64F4-407A-9612-902E4555D91D}" type="pres">
      <dgm:prSet presAssocID="{93C3AF81-5450-4964-86A1-BAE093430B8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AFD81-1725-4A07-B4AB-2D36DB7BA2FC}" type="pres">
      <dgm:prSet presAssocID="{C5849832-6D9E-4077-9691-E412F6CC1644}" presName="spacer" presStyleCnt="0"/>
      <dgm:spPr/>
    </dgm:pt>
    <dgm:pt modelId="{C7DD4035-0F48-450C-9316-91D7ED951B08}" type="pres">
      <dgm:prSet presAssocID="{0A13730E-C779-418F-BF2C-A6B4CCA145F5}" presName="comp" presStyleCnt="0"/>
      <dgm:spPr/>
    </dgm:pt>
    <dgm:pt modelId="{E2FB540D-68F5-489E-92EB-3372E819A939}" type="pres">
      <dgm:prSet presAssocID="{0A13730E-C779-418F-BF2C-A6B4CCA145F5}" presName="box" presStyleLbl="node1" presStyleIdx="2" presStyleCnt="3"/>
      <dgm:spPr/>
      <dgm:t>
        <a:bodyPr/>
        <a:lstStyle/>
        <a:p>
          <a:endParaRPr lang="ru-RU"/>
        </a:p>
      </dgm:t>
    </dgm:pt>
    <dgm:pt modelId="{9E67C1F9-8F92-4964-810E-B685C5ED2D66}" type="pres">
      <dgm:prSet presAssocID="{0A13730E-C779-418F-BF2C-A6B4CCA145F5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479DC23-3FF5-4C5A-B6FA-AB84BA84742D}" type="pres">
      <dgm:prSet presAssocID="{0A13730E-C779-418F-BF2C-A6B4CCA145F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CC4B2D-C068-41EF-9F27-777B73ECFEDB}" type="presOf" srcId="{B1880BAB-4CAF-4F30-80E5-2A3632895A0D}" destId="{5A228979-B1BB-4DFA-B268-5B53C8346CCC}" srcOrd="1" destOrd="0" presId="urn:microsoft.com/office/officeart/2005/8/layout/vList4"/>
    <dgm:cxn modelId="{DEA2261F-5BA4-4C15-82B2-28B96AC7C129}" type="presOf" srcId="{0A13730E-C779-418F-BF2C-A6B4CCA145F5}" destId="{5479DC23-3FF5-4C5A-B6FA-AB84BA84742D}" srcOrd="1" destOrd="0" presId="urn:microsoft.com/office/officeart/2005/8/layout/vList4"/>
    <dgm:cxn modelId="{44052470-6A89-4E92-9CAC-689D9B994A53}" srcId="{928D4D9D-6C10-4D82-A788-950F9416896E}" destId="{93C3AF81-5450-4964-86A1-BAE093430B8C}" srcOrd="1" destOrd="0" parTransId="{CEEF5D99-8B1E-4974-9B14-91350320739B}" sibTransId="{C5849832-6D9E-4077-9691-E412F6CC1644}"/>
    <dgm:cxn modelId="{1E0B0113-0625-4D58-842F-5838B5F96183}" type="presOf" srcId="{0A13730E-C779-418F-BF2C-A6B4CCA145F5}" destId="{E2FB540D-68F5-489E-92EB-3372E819A939}" srcOrd="0" destOrd="0" presId="urn:microsoft.com/office/officeart/2005/8/layout/vList4"/>
    <dgm:cxn modelId="{017FFE51-D13E-45BF-9B05-92AA65CB38DA}" srcId="{928D4D9D-6C10-4D82-A788-950F9416896E}" destId="{0A13730E-C779-418F-BF2C-A6B4CCA145F5}" srcOrd="2" destOrd="0" parTransId="{C98B5C0B-13CF-4FD3-94BE-C4B279F6E785}" sibTransId="{D37027EE-5480-4D5E-A949-8B9967B66E1E}"/>
    <dgm:cxn modelId="{1372197C-65F0-4859-98D9-236FB4873D7F}" type="presOf" srcId="{93C3AF81-5450-4964-86A1-BAE093430B8C}" destId="{300D00BB-64F4-407A-9612-902E4555D91D}" srcOrd="1" destOrd="0" presId="urn:microsoft.com/office/officeart/2005/8/layout/vList4"/>
    <dgm:cxn modelId="{0B299A6A-F50D-4A9E-B84D-0D2D0186F324}" type="presOf" srcId="{B1880BAB-4CAF-4F30-80E5-2A3632895A0D}" destId="{1089B5B6-051F-4385-A862-D2635DD93AA7}" srcOrd="0" destOrd="0" presId="urn:microsoft.com/office/officeart/2005/8/layout/vList4"/>
    <dgm:cxn modelId="{F9535E99-B7AD-4EC0-87AC-27F8AEAEB103}" type="presOf" srcId="{928D4D9D-6C10-4D82-A788-950F9416896E}" destId="{9F731A9F-95F5-46BF-8359-518FFA169D0F}" srcOrd="0" destOrd="0" presId="urn:microsoft.com/office/officeart/2005/8/layout/vList4"/>
    <dgm:cxn modelId="{2BB740C0-7E5E-4BB3-A562-340AD23A130B}" type="presOf" srcId="{93C3AF81-5450-4964-86A1-BAE093430B8C}" destId="{ED8E6C0E-026D-4CF4-8C26-0FD51E433134}" srcOrd="0" destOrd="0" presId="urn:microsoft.com/office/officeart/2005/8/layout/vList4"/>
    <dgm:cxn modelId="{D722DDBE-C2E8-42AC-96B7-26C0A814C224}" srcId="{928D4D9D-6C10-4D82-A788-950F9416896E}" destId="{B1880BAB-4CAF-4F30-80E5-2A3632895A0D}" srcOrd="0" destOrd="0" parTransId="{2A809F15-7168-43DD-B507-60621146D974}" sibTransId="{E5491A97-039F-493E-B009-30019CA09F08}"/>
    <dgm:cxn modelId="{D23C3BAC-DA2F-4076-BA67-688A48A53DD7}" type="presParOf" srcId="{9F731A9F-95F5-46BF-8359-518FFA169D0F}" destId="{5987D975-563A-4E78-A599-BB8EDEC700F2}" srcOrd="0" destOrd="0" presId="urn:microsoft.com/office/officeart/2005/8/layout/vList4"/>
    <dgm:cxn modelId="{A9AA3FA8-FA90-45CC-A97D-F2E89BAEE8AB}" type="presParOf" srcId="{5987D975-563A-4E78-A599-BB8EDEC700F2}" destId="{1089B5B6-051F-4385-A862-D2635DD93AA7}" srcOrd="0" destOrd="0" presId="urn:microsoft.com/office/officeart/2005/8/layout/vList4"/>
    <dgm:cxn modelId="{A20CB68D-0E75-4E6F-9E92-0A4BECEFD9B9}" type="presParOf" srcId="{5987D975-563A-4E78-A599-BB8EDEC700F2}" destId="{271C7904-3CF1-4C34-AB9F-736F3F9081DA}" srcOrd="1" destOrd="0" presId="urn:microsoft.com/office/officeart/2005/8/layout/vList4"/>
    <dgm:cxn modelId="{20981646-ADBD-4502-AF2D-A511515D5AE0}" type="presParOf" srcId="{5987D975-563A-4E78-A599-BB8EDEC700F2}" destId="{5A228979-B1BB-4DFA-B268-5B53C8346CCC}" srcOrd="2" destOrd="0" presId="urn:microsoft.com/office/officeart/2005/8/layout/vList4"/>
    <dgm:cxn modelId="{FDAF1EFF-EAC9-425B-BAF8-294C83D7A095}" type="presParOf" srcId="{9F731A9F-95F5-46BF-8359-518FFA169D0F}" destId="{5FDD5C6E-2B0F-4B13-9CFE-0F52EBC35180}" srcOrd="1" destOrd="0" presId="urn:microsoft.com/office/officeart/2005/8/layout/vList4"/>
    <dgm:cxn modelId="{6BA6F51A-4216-46C6-8D81-8E301BC7B238}" type="presParOf" srcId="{9F731A9F-95F5-46BF-8359-518FFA169D0F}" destId="{926607BE-54A9-4E17-89B2-15E786E9DB17}" srcOrd="2" destOrd="0" presId="urn:microsoft.com/office/officeart/2005/8/layout/vList4"/>
    <dgm:cxn modelId="{C7E06D70-F0BA-410C-BFF2-FA93C9439C76}" type="presParOf" srcId="{926607BE-54A9-4E17-89B2-15E786E9DB17}" destId="{ED8E6C0E-026D-4CF4-8C26-0FD51E433134}" srcOrd="0" destOrd="0" presId="urn:microsoft.com/office/officeart/2005/8/layout/vList4"/>
    <dgm:cxn modelId="{6348678F-E323-4D3E-9232-1C1EE7CC03D7}" type="presParOf" srcId="{926607BE-54A9-4E17-89B2-15E786E9DB17}" destId="{DC1E69E1-9D26-457F-9A19-73109D661F1E}" srcOrd="1" destOrd="0" presId="urn:microsoft.com/office/officeart/2005/8/layout/vList4"/>
    <dgm:cxn modelId="{BBD7C65C-7F4E-4047-828F-3703306DFF25}" type="presParOf" srcId="{926607BE-54A9-4E17-89B2-15E786E9DB17}" destId="{300D00BB-64F4-407A-9612-902E4555D91D}" srcOrd="2" destOrd="0" presId="urn:microsoft.com/office/officeart/2005/8/layout/vList4"/>
    <dgm:cxn modelId="{E87EE1C6-0688-426B-B1B9-B8D70D0AF972}" type="presParOf" srcId="{9F731A9F-95F5-46BF-8359-518FFA169D0F}" destId="{F8AAFD81-1725-4A07-B4AB-2D36DB7BA2FC}" srcOrd="3" destOrd="0" presId="urn:microsoft.com/office/officeart/2005/8/layout/vList4"/>
    <dgm:cxn modelId="{715B2CB4-B9F4-4AAE-B37F-B2672808B6ED}" type="presParOf" srcId="{9F731A9F-95F5-46BF-8359-518FFA169D0F}" destId="{C7DD4035-0F48-450C-9316-91D7ED951B08}" srcOrd="4" destOrd="0" presId="urn:microsoft.com/office/officeart/2005/8/layout/vList4"/>
    <dgm:cxn modelId="{32B64412-411C-4440-9D31-A2545D5F1C51}" type="presParOf" srcId="{C7DD4035-0F48-450C-9316-91D7ED951B08}" destId="{E2FB540D-68F5-489E-92EB-3372E819A939}" srcOrd="0" destOrd="0" presId="urn:microsoft.com/office/officeart/2005/8/layout/vList4"/>
    <dgm:cxn modelId="{F55FDDF1-8091-4CC7-944E-9B49108C60CF}" type="presParOf" srcId="{C7DD4035-0F48-450C-9316-91D7ED951B08}" destId="{9E67C1F9-8F92-4964-810E-B685C5ED2D66}" srcOrd="1" destOrd="0" presId="urn:microsoft.com/office/officeart/2005/8/layout/vList4"/>
    <dgm:cxn modelId="{4386EDBB-6BF8-4682-9C97-2140DF5A0A8A}" type="presParOf" srcId="{C7DD4035-0F48-450C-9316-91D7ED951B08}" destId="{5479DC23-3FF5-4C5A-B6FA-AB84BA84742D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5E630-7201-450A-8525-D48C4131FA42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D063C8F-FFA9-4937-A4ED-07DC9E0BABDF}">
      <dgm:prSet phldrT="[Текст]"/>
      <dgm:spPr/>
      <dgm:t>
        <a:bodyPr/>
        <a:lstStyle/>
        <a:p>
          <a:pPr algn="ctr"/>
          <a:r>
            <a:rPr lang="ru-RU" b="0" dirty="0" smtClean="0"/>
            <a:t>Участие в мероприятиях по совершенствованию профессионального мастерства кураторов ДППШ</a:t>
          </a:r>
          <a:endParaRPr lang="ru-RU" b="0" dirty="0"/>
        </a:p>
      </dgm:t>
    </dgm:pt>
    <dgm:pt modelId="{55190597-C8BE-4631-B198-2F0CEEB00AD2}" type="parTrans" cxnId="{C06F11B6-8FD7-4F34-8496-1E732487B114}">
      <dgm:prSet/>
      <dgm:spPr/>
      <dgm:t>
        <a:bodyPr/>
        <a:lstStyle/>
        <a:p>
          <a:pPr algn="l"/>
          <a:endParaRPr lang="ru-RU"/>
        </a:p>
      </dgm:t>
    </dgm:pt>
    <dgm:pt modelId="{C602173A-7ED5-4D9F-A19E-A5F595EA4C0F}" type="sibTrans" cxnId="{C06F11B6-8FD7-4F34-8496-1E732487B114}">
      <dgm:prSet/>
      <dgm:spPr/>
      <dgm:t>
        <a:bodyPr/>
        <a:lstStyle/>
        <a:p>
          <a:pPr algn="l"/>
          <a:endParaRPr lang="ru-RU"/>
        </a:p>
      </dgm:t>
    </dgm:pt>
    <dgm:pt modelId="{F4FC86EB-7BA6-4F18-B1B5-59AD5F987795}">
      <dgm:prSet phldrT="[Текст]"/>
      <dgm:spPr/>
      <dgm:t>
        <a:bodyPr/>
        <a:lstStyle/>
        <a:p>
          <a:pPr algn="ctr"/>
          <a:r>
            <a:rPr lang="ru-RU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Участие в мероприятиях по презентации опыта ДППШ</a:t>
          </a:r>
          <a:endParaRPr lang="ru-RU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87DE44B-47AD-4396-9904-A8AEED08FD61}" type="parTrans" cxnId="{74BBAC38-9056-47A8-96AA-673B32A38199}">
      <dgm:prSet/>
      <dgm:spPr/>
      <dgm:t>
        <a:bodyPr/>
        <a:lstStyle/>
        <a:p>
          <a:pPr algn="l"/>
          <a:endParaRPr lang="ru-RU"/>
        </a:p>
      </dgm:t>
    </dgm:pt>
    <dgm:pt modelId="{D9201A9D-D4F7-493C-8C6E-0A4E17D4F313}" type="sibTrans" cxnId="{74BBAC38-9056-47A8-96AA-673B32A38199}">
      <dgm:prSet/>
      <dgm:spPr/>
      <dgm:t>
        <a:bodyPr/>
        <a:lstStyle/>
        <a:p>
          <a:pPr algn="l"/>
          <a:endParaRPr lang="ru-RU"/>
        </a:p>
      </dgm:t>
    </dgm:pt>
    <dgm:pt modelId="{590C2E99-5BE3-4431-A6AD-5B303F7AF303}">
      <dgm:prSet phldrT="[Текст]" custT="1"/>
      <dgm:spPr/>
      <dgm:t>
        <a:bodyPr/>
        <a:lstStyle/>
        <a:p>
          <a:pPr algn="l"/>
          <a:endParaRPr lang="ru-RU" sz="1600" b="0" dirty="0"/>
        </a:p>
      </dgm:t>
    </dgm:pt>
    <dgm:pt modelId="{8ECA6F93-B8BA-44DC-ADC1-08EC5BB36DDD}" type="parTrans" cxnId="{D525528F-EC31-4EE1-9602-85CC3134F20E}">
      <dgm:prSet/>
      <dgm:spPr/>
      <dgm:t>
        <a:bodyPr/>
        <a:lstStyle/>
        <a:p>
          <a:pPr algn="l"/>
          <a:endParaRPr lang="ru-RU"/>
        </a:p>
      </dgm:t>
    </dgm:pt>
    <dgm:pt modelId="{B9E16A45-DD38-4894-A045-1060A639F18C}" type="sibTrans" cxnId="{D525528F-EC31-4EE1-9602-85CC3134F20E}">
      <dgm:prSet/>
      <dgm:spPr/>
      <dgm:t>
        <a:bodyPr/>
        <a:lstStyle/>
        <a:p>
          <a:pPr algn="l"/>
          <a:endParaRPr lang="ru-RU"/>
        </a:p>
      </dgm:t>
    </dgm:pt>
    <dgm:pt modelId="{9AE9569E-E754-4732-91E1-7FF255FA689C}">
      <dgm:prSet phldrT="[Текст]"/>
      <dgm:spPr>
        <a:solidFill>
          <a:srgbClr val="728897"/>
        </a:solidFill>
      </dgm:spPr>
      <dgm:t>
        <a:bodyPr/>
        <a:lstStyle/>
        <a:p>
          <a:pPr algn="ctr"/>
          <a:r>
            <a:rPr lang="ru-RU" b="0" dirty="0" smtClean="0">
              <a:solidFill>
                <a:schemeClr val="bg1"/>
              </a:solidFill>
            </a:rPr>
            <a:t>Организация участия школьников в межрегиональных мероприятиях</a:t>
          </a:r>
          <a:endParaRPr lang="ru-RU" b="0" dirty="0">
            <a:solidFill>
              <a:schemeClr val="bg1"/>
            </a:solidFill>
          </a:endParaRPr>
        </a:p>
      </dgm:t>
    </dgm:pt>
    <dgm:pt modelId="{7CE69B64-9417-4174-BCB4-F5A70D4AA167}" type="parTrans" cxnId="{06505218-A43A-4FBB-A88F-DFAF807878FF}">
      <dgm:prSet/>
      <dgm:spPr/>
      <dgm:t>
        <a:bodyPr/>
        <a:lstStyle/>
        <a:p>
          <a:pPr algn="l"/>
          <a:endParaRPr lang="ru-RU"/>
        </a:p>
      </dgm:t>
    </dgm:pt>
    <dgm:pt modelId="{1C7ABF48-6E71-4855-84AB-D312D7638F4E}" type="sibTrans" cxnId="{06505218-A43A-4FBB-A88F-DFAF807878FF}">
      <dgm:prSet/>
      <dgm:spPr/>
      <dgm:t>
        <a:bodyPr/>
        <a:lstStyle/>
        <a:p>
          <a:pPr algn="l"/>
          <a:endParaRPr lang="ru-RU"/>
        </a:p>
      </dgm:t>
    </dgm:pt>
    <dgm:pt modelId="{CA1897CA-743E-4E76-A42A-44BDAD8055F5}">
      <dgm:prSet phldrT="[Текст]" custT="1"/>
      <dgm:spPr/>
      <dgm:t>
        <a:bodyPr/>
        <a:lstStyle/>
        <a:p>
          <a:pPr algn="l"/>
          <a:endParaRPr lang="ru-RU" sz="2000" b="0" dirty="0"/>
        </a:p>
      </dgm:t>
    </dgm:pt>
    <dgm:pt modelId="{7243D471-F09A-4A15-AF16-A08B444D28C3}" type="parTrans" cxnId="{B5EEF33F-80A2-4A9F-8B15-C6B9560AB03B}">
      <dgm:prSet/>
      <dgm:spPr/>
      <dgm:t>
        <a:bodyPr/>
        <a:lstStyle/>
        <a:p>
          <a:pPr algn="l"/>
          <a:endParaRPr lang="ru-RU"/>
        </a:p>
      </dgm:t>
    </dgm:pt>
    <dgm:pt modelId="{F35DA047-7F2C-40BD-9F5D-0051F7252C78}" type="sibTrans" cxnId="{B5EEF33F-80A2-4A9F-8B15-C6B9560AB03B}">
      <dgm:prSet/>
      <dgm:spPr/>
      <dgm:t>
        <a:bodyPr/>
        <a:lstStyle/>
        <a:p>
          <a:pPr algn="l"/>
          <a:endParaRPr lang="ru-RU"/>
        </a:p>
      </dgm:t>
    </dgm:pt>
    <dgm:pt modelId="{711A2655-04E3-423B-882E-B252B63D556B}">
      <dgm:prSet phldrT="[Текст]" custT="1"/>
      <dgm:spPr/>
      <dgm:t>
        <a:bodyPr/>
        <a:lstStyle/>
        <a:p>
          <a:pPr algn="l"/>
          <a:r>
            <a:rPr lang="ru-RU" sz="1600" b="0" dirty="0" smtClean="0"/>
            <a:t>Участие в научно-методических семинарах</a:t>
          </a:r>
          <a:endParaRPr lang="ru-RU" sz="1600" b="0" dirty="0"/>
        </a:p>
      </dgm:t>
    </dgm:pt>
    <dgm:pt modelId="{260701D2-662F-4E7E-BE85-266ECB1CB47C}" type="parTrans" cxnId="{C52268F2-771D-4774-8897-1F71C1850FC5}">
      <dgm:prSet/>
      <dgm:spPr/>
    </dgm:pt>
    <dgm:pt modelId="{6FD81E2A-BB68-4BC8-901D-A8EB23C41B49}" type="sibTrans" cxnId="{C52268F2-771D-4774-8897-1F71C1850FC5}">
      <dgm:prSet/>
      <dgm:spPr/>
    </dgm:pt>
    <dgm:pt modelId="{A5FED650-7702-481A-8364-A3736BB44248}">
      <dgm:prSet phldrT="[Текст]" custT="1"/>
      <dgm:spPr/>
      <dgm:t>
        <a:bodyPr/>
        <a:lstStyle/>
        <a:p>
          <a:pPr algn="l"/>
          <a:r>
            <a:rPr lang="ru-RU" sz="1600" b="0" dirty="0" smtClean="0"/>
            <a:t>Участие в научно-практических конференциях ЯГПУ </a:t>
          </a:r>
          <a:r>
            <a:rPr lang="ru-RU" sz="1600" b="0" dirty="0" err="1" smtClean="0"/>
            <a:t>им.К.Д.Ушинского</a:t>
          </a:r>
          <a:endParaRPr lang="ru-RU" sz="1600" b="0" dirty="0"/>
        </a:p>
      </dgm:t>
    </dgm:pt>
    <dgm:pt modelId="{FCB4C999-3F9B-47CB-9ABE-9F2EC52C93C0}" type="parTrans" cxnId="{76116E0B-0148-4BC5-95B0-478EE2C6361B}">
      <dgm:prSet/>
      <dgm:spPr/>
    </dgm:pt>
    <dgm:pt modelId="{333C4BF1-9BD2-4336-96C5-39004205CBAC}" type="sibTrans" cxnId="{76116E0B-0148-4BC5-95B0-478EE2C6361B}">
      <dgm:prSet/>
      <dgm:spPr/>
    </dgm:pt>
    <dgm:pt modelId="{05F1119D-2CC5-45AA-B89E-CF1E78397C35}">
      <dgm:prSet phldrT="[Текст]" custT="1"/>
      <dgm:spPr/>
      <dgm:t>
        <a:bodyPr/>
        <a:lstStyle/>
        <a:p>
          <a:pPr algn="l"/>
          <a:endParaRPr lang="ru-RU" sz="1600" b="0" dirty="0"/>
        </a:p>
      </dgm:t>
    </dgm:pt>
    <dgm:pt modelId="{645A70AB-797A-4C22-A6A7-A9F45D6D37DB}" type="parTrans" cxnId="{C0E86D03-F3BF-407D-BD88-6BC0DE86E2DD}">
      <dgm:prSet/>
      <dgm:spPr/>
    </dgm:pt>
    <dgm:pt modelId="{5D72E24A-2879-4EC5-982C-D94A6D1EF945}" type="sibTrans" cxnId="{C0E86D03-F3BF-407D-BD88-6BC0DE86E2DD}">
      <dgm:prSet/>
      <dgm:spPr/>
    </dgm:pt>
    <dgm:pt modelId="{7AFC47AE-084A-4B19-B06D-1CD25FDEA1BB}">
      <dgm:prSet phldrT="[Текст]" custT="1"/>
      <dgm:spPr/>
      <dgm:t>
        <a:bodyPr/>
        <a:lstStyle/>
        <a:p>
          <a:pPr algn="l"/>
          <a:r>
            <a:rPr lang="ru-RU" sz="1600" b="0" dirty="0" smtClean="0"/>
            <a:t>Российская научная конференция школьников «Открытие» (секция «Педагогика»)</a:t>
          </a:r>
          <a:endParaRPr lang="ru-RU" sz="1600" b="0" dirty="0"/>
        </a:p>
      </dgm:t>
    </dgm:pt>
    <dgm:pt modelId="{4B24364B-3AF7-45E0-98A9-EE5A549A7436}" type="parTrans" cxnId="{2ECBDA64-0F5A-4580-96CB-D1D4CBCDFF3C}">
      <dgm:prSet/>
      <dgm:spPr/>
    </dgm:pt>
    <dgm:pt modelId="{B582007F-1795-4A7A-87CE-09B7939E3EAC}" type="sibTrans" cxnId="{2ECBDA64-0F5A-4580-96CB-D1D4CBCDFF3C}">
      <dgm:prSet/>
      <dgm:spPr/>
    </dgm:pt>
    <dgm:pt modelId="{68DD76D5-532D-4145-97E4-8E5E7A8079E4}">
      <dgm:prSet phldrT="[Текст]" custT="1"/>
      <dgm:spPr/>
      <dgm:t>
        <a:bodyPr/>
        <a:lstStyle/>
        <a:p>
          <a:pPr algn="l"/>
          <a:endParaRPr lang="ru-RU" sz="2000" b="0" dirty="0"/>
        </a:p>
      </dgm:t>
    </dgm:pt>
    <dgm:pt modelId="{07121D33-D98E-4769-A605-DC81694893D8}" type="parTrans" cxnId="{8536A9B1-EC4F-475C-B326-F71498957CCA}">
      <dgm:prSet/>
      <dgm:spPr/>
    </dgm:pt>
    <dgm:pt modelId="{412B8712-2347-4B81-AECC-0DA1534ECF39}" type="sibTrans" cxnId="{8536A9B1-EC4F-475C-B326-F71498957CCA}">
      <dgm:prSet/>
      <dgm:spPr/>
    </dgm:pt>
    <dgm:pt modelId="{EE4B648F-0B3F-454E-840B-89BECE565DD3}">
      <dgm:prSet phldrT="[Текст]" custT="1"/>
      <dgm:spPr/>
      <dgm:t>
        <a:bodyPr/>
        <a:lstStyle/>
        <a:p>
          <a:pPr algn="l"/>
          <a:r>
            <a:rPr lang="ru-RU" sz="1600" dirty="0" smtClean="0"/>
            <a:t>Межрегиональный конкурс методических материалов в помощь организаторам ДППШ</a:t>
          </a:r>
          <a:endParaRPr lang="ru-RU" sz="1600" b="0" dirty="0"/>
        </a:p>
      </dgm:t>
    </dgm:pt>
    <dgm:pt modelId="{FF45F42B-FA95-491F-89FF-DD55C86EBA9B}" type="parTrans" cxnId="{146A7832-F546-4B87-A4A6-6FC04CE0CBAC}">
      <dgm:prSet/>
      <dgm:spPr/>
    </dgm:pt>
    <dgm:pt modelId="{2639B11E-6781-4447-B9D5-E89678149538}" type="sibTrans" cxnId="{146A7832-F546-4B87-A4A6-6FC04CE0CBAC}">
      <dgm:prSet/>
      <dgm:spPr/>
    </dgm:pt>
    <dgm:pt modelId="{851BDB0B-D579-44E3-9B85-A491F2B32EFC}">
      <dgm:prSet phldrT="[Текст]" custT="1"/>
      <dgm:spPr/>
      <dgm:t>
        <a:bodyPr/>
        <a:lstStyle/>
        <a:p>
          <a:pPr algn="l"/>
          <a:endParaRPr lang="ru-RU" sz="2000" b="0" dirty="0"/>
        </a:p>
      </dgm:t>
    </dgm:pt>
    <dgm:pt modelId="{DA35842D-C99F-4DD5-879A-EA1751A821AF}" type="parTrans" cxnId="{57C54A18-23E6-4D3E-9ED7-5CADC4F519B9}">
      <dgm:prSet/>
      <dgm:spPr/>
    </dgm:pt>
    <dgm:pt modelId="{9F94561D-F709-4D61-B079-741053F6B8E1}" type="sibTrans" cxnId="{57C54A18-23E6-4D3E-9ED7-5CADC4F519B9}">
      <dgm:prSet/>
      <dgm:spPr/>
    </dgm:pt>
    <dgm:pt modelId="{02B11913-257D-4066-9A5F-50C0AD61C688}">
      <dgm:prSet phldrT="[Текст]" custT="1"/>
      <dgm:spPr/>
      <dgm:t>
        <a:bodyPr/>
        <a:lstStyle/>
        <a:p>
          <a:pPr algn="l"/>
          <a:endParaRPr lang="ru-RU" sz="2000" b="0" dirty="0"/>
        </a:p>
      </dgm:t>
    </dgm:pt>
    <dgm:pt modelId="{5A69F484-52FF-4DAE-97E9-FB1FFA28DEA5}" type="parTrans" cxnId="{93D48F42-F1B8-46A7-AB22-B7C79D0E37F8}">
      <dgm:prSet/>
      <dgm:spPr/>
    </dgm:pt>
    <dgm:pt modelId="{7CF17055-BF0A-4945-A71C-633147ABDFA6}" type="sibTrans" cxnId="{93D48F42-F1B8-46A7-AB22-B7C79D0E37F8}">
      <dgm:prSet/>
      <dgm:spPr/>
    </dgm:pt>
    <dgm:pt modelId="{044DB032-BE24-4D75-9560-B203BB383C96}">
      <dgm:prSet phldrT="[Текст]" custT="1"/>
      <dgm:spPr/>
      <dgm:t>
        <a:bodyPr/>
        <a:lstStyle/>
        <a:p>
          <a:pPr algn="l"/>
          <a:endParaRPr lang="ru-RU" sz="1600" b="0" dirty="0"/>
        </a:p>
      </dgm:t>
    </dgm:pt>
    <dgm:pt modelId="{D8F29E1F-2FDE-426D-8661-A7E8E82A94F1}" type="parTrans" cxnId="{28782F80-D3B5-48B5-A17F-A0A26B202006}">
      <dgm:prSet/>
      <dgm:spPr/>
    </dgm:pt>
    <dgm:pt modelId="{F9454B0D-0E25-498E-9BA9-6CD0CE393E57}" type="sibTrans" cxnId="{28782F80-D3B5-48B5-A17F-A0A26B202006}">
      <dgm:prSet/>
      <dgm:spPr/>
    </dgm:pt>
    <dgm:pt modelId="{10ECCF16-F88C-4A6D-9246-5A0DF4606535}">
      <dgm:prSet phldrT="[Текст]" custT="1"/>
      <dgm:spPr/>
      <dgm:t>
        <a:bodyPr/>
        <a:lstStyle/>
        <a:p>
          <a:pPr algn="l"/>
          <a:r>
            <a:rPr lang="ru-RU" sz="1600" b="0" dirty="0" smtClean="0"/>
            <a:t>Школьные обмены, экскурсии</a:t>
          </a:r>
          <a:endParaRPr lang="ru-RU" sz="1600" b="0" dirty="0"/>
        </a:p>
      </dgm:t>
    </dgm:pt>
    <dgm:pt modelId="{3DDDCECA-C3E9-4225-8A8F-30210669AE6D}" type="parTrans" cxnId="{0BE5C054-E885-4115-B923-A0A813CC706E}">
      <dgm:prSet/>
      <dgm:spPr/>
    </dgm:pt>
    <dgm:pt modelId="{DFABA8AA-4DC0-4928-B892-7E7E6EC13040}" type="sibTrans" cxnId="{0BE5C054-E885-4115-B923-A0A813CC706E}">
      <dgm:prSet/>
      <dgm:spPr/>
    </dgm:pt>
    <dgm:pt modelId="{9E71DD22-2BDA-408E-ADCC-CEA0ED33FED9}">
      <dgm:prSet phldrT="[Текст]" custT="1"/>
      <dgm:spPr/>
      <dgm:t>
        <a:bodyPr/>
        <a:lstStyle/>
        <a:p>
          <a:pPr algn="l"/>
          <a:r>
            <a:rPr lang="ru-RU" sz="1600" b="0" dirty="0" smtClean="0"/>
            <a:t>Российская психолого-педагогическая олимпиада школьников </a:t>
          </a:r>
          <a:r>
            <a:rPr lang="ru-RU" sz="1600" b="0" dirty="0" err="1" smtClean="0"/>
            <a:t>им.К.Д.Ушинского</a:t>
          </a:r>
          <a:endParaRPr lang="ru-RU" sz="1600" b="0" dirty="0"/>
        </a:p>
      </dgm:t>
    </dgm:pt>
    <dgm:pt modelId="{DEC3D65E-118B-4772-B7B9-A3783DA3BBCC}" type="parTrans" cxnId="{52CF4947-DD12-41BE-BC1F-A5E93CF32866}">
      <dgm:prSet/>
      <dgm:spPr/>
    </dgm:pt>
    <dgm:pt modelId="{C6180643-2A02-4F9D-9CEC-F8715E8BE44D}" type="sibTrans" cxnId="{52CF4947-DD12-41BE-BC1F-A5E93CF32866}">
      <dgm:prSet/>
      <dgm:spPr/>
    </dgm:pt>
    <dgm:pt modelId="{17F96F9B-71C7-4F68-8B75-EA0883AFC866}">
      <dgm:prSet phldrT="[Текст]" custT="1"/>
      <dgm:spPr/>
      <dgm:t>
        <a:bodyPr/>
        <a:lstStyle/>
        <a:p>
          <a:pPr algn="l"/>
          <a:endParaRPr lang="ru-RU" sz="1600" b="0" dirty="0"/>
        </a:p>
      </dgm:t>
    </dgm:pt>
    <dgm:pt modelId="{6328C936-898C-4EF9-87CA-511DA11D2372}" type="parTrans" cxnId="{6DBD8385-836E-4959-AB94-7FDE8DFC32FB}">
      <dgm:prSet/>
      <dgm:spPr/>
    </dgm:pt>
    <dgm:pt modelId="{FFE4480A-5BF5-449B-849C-0EE81956ADD5}" type="sibTrans" cxnId="{6DBD8385-836E-4959-AB94-7FDE8DFC32FB}">
      <dgm:prSet/>
      <dgm:spPr/>
    </dgm:pt>
    <dgm:pt modelId="{765529E6-E5A9-43CB-BE89-8E3C6C368391}">
      <dgm:prSet phldrT="[Текст]" custT="1"/>
      <dgm:spPr/>
      <dgm:t>
        <a:bodyPr/>
        <a:lstStyle/>
        <a:p>
          <a:pPr algn="l"/>
          <a:r>
            <a:rPr lang="ru-RU" sz="1600" b="0" dirty="0" smtClean="0"/>
            <a:t>Участие в реализации программы повышения квалификации</a:t>
          </a:r>
          <a:endParaRPr lang="ru-RU" sz="1600" b="0" dirty="0"/>
        </a:p>
      </dgm:t>
    </dgm:pt>
    <dgm:pt modelId="{D5DDC468-288B-416F-99E3-6C68279416B6}" type="parTrans" cxnId="{4542273E-5E37-4771-9D06-F5F1BE1AE92A}">
      <dgm:prSet/>
      <dgm:spPr/>
    </dgm:pt>
    <dgm:pt modelId="{6AA5075B-E924-4B0B-B645-25E9F250AB5D}" type="sibTrans" cxnId="{4542273E-5E37-4771-9D06-F5F1BE1AE92A}">
      <dgm:prSet/>
      <dgm:spPr/>
    </dgm:pt>
    <dgm:pt modelId="{3E50D2BB-727E-46EC-8BC4-CC4F3C4FBB6D}">
      <dgm:prSet phldrT="[Текст]" custT="1"/>
      <dgm:spPr/>
      <dgm:t>
        <a:bodyPr/>
        <a:lstStyle/>
        <a:p>
          <a:pPr algn="l"/>
          <a:r>
            <a:rPr lang="ru-RU" sz="1600" b="0" dirty="0" smtClean="0"/>
            <a:t>Заседания межрегионального методического объединения кураторов педагогических классов</a:t>
          </a:r>
          <a:endParaRPr lang="ru-RU" sz="1600" b="0" dirty="0"/>
        </a:p>
      </dgm:t>
    </dgm:pt>
    <dgm:pt modelId="{7887AA3A-97C8-4D74-83F9-8FB1E0295D7D}" type="parTrans" cxnId="{0DAAB823-A317-47DC-BFF9-095CE7B01906}">
      <dgm:prSet/>
      <dgm:spPr/>
    </dgm:pt>
    <dgm:pt modelId="{E0C74DE4-BE40-45C7-969F-670940DBE896}" type="sibTrans" cxnId="{0DAAB823-A317-47DC-BFF9-095CE7B01906}">
      <dgm:prSet/>
      <dgm:spPr/>
    </dgm:pt>
    <dgm:pt modelId="{373DC566-ABCA-4185-B6ED-02959DF668FF}" type="pres">
      <dgm:prSet presAssocID="{D445E630-7201-450A-8525-D48C4131FA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9D189C-6422-4A89-9C28-57EC7518ED15}" type="pres">
      <dgm:prSet presAssocID="{1D063C8F-FFA9-4937-A4ED-07DC9E0BABDF}" presName="linNode" presStyleCnt="0"/>
      <dgm:spPr/>
    </dgm:pt>
    <dgm:pt modelId="{D101B770-710A-41FE-8218-97C78748D5BD}" type="pres">
      <dgm:prSet presAssocID="{1D063C8F-FFA9-4937-A4ED-07DC9E0BABD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9DD9D-9071-4EAE-92F0-32C34C62630F}" type="pres">
      <dgm:prSet presAssocID="{1D063C8F-FFA9-4937-A4ED-07DC9E0BABDF}" presName="descendantText" presStyleLbl="alignAccFollowNode1" presStyleIdx="0" presStyleCnt="3" custScaleY="128597" custLinFactNeighborX="-678" custLinFactNeighborY="-7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BA5B4-40DC-438F-A1FC-D883EACD8952}" type="pres">
      <dgm:prSet presAssocID="{C602173A-7ED5-4D9F-A19E-A5F595EA4C0F}" presName="sp" presStyleCnt="0"/>
      <dgm:spPr/>
    </dgm:pt>
    <dgm:pt modelId="{A3D641E7-C221-4B8E-8BD6-63850F39E157}" type="pres">
      <dgm:prSet presAssocID="{F4FC86EB-7BA6-4F18-B1B5-59AD5F987795}" presName="linNode" presStyleCnt="0"/>
      <dgm:spPr/>
    </dgm:pt>
    <dgm:pt modelId="{45BD6752-B4D9-430A-939E-D0D297CE3787}" type="pres">
      <dgm:prSet presAssocID="{F4FC86EB-7BA6-4F18-B1B5-59AD5F98779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C2A85-FD57-48CF-8797-BF2106A1F4DE}" type="pres">
      <dgm:prSet presAssocID="{F4FC86EB-7BA6-4F18-B1B5-59AD5F987795}" presName="descendantText" presStyleLbl="alignAccFollowNode1" presStyleIdx="1" presStyleCnt="3" custScaleX="100065" custScaleY="129774" custLinFactNeighborX="-2103" custLinFactNeighborY="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76C3F-06C2-45B8-9DEA-F1636F647091}" type="pres">
      <dgm:prSet presAssocID="{D9201A9D-D4F7-493C-8C6E-0A4E17D4F313}" presName="sp" presStyleCnt="0"/>
      <dgm:spPr/>
    </dgm:pt>
    <dgm:pt modelId="{4F981240-6254-44CF-8CA4-D9B4D854B9D3}" type="pres">
      <dgm:prSet presAssocID="{9AE9569E-E754-4732-91E1-7FF255FA689C}" presName="linNode" presStyleCnt="0"/>
      <dgm:spPr/>
    </dgm:pt>
    <dgm:pt modelId="{95B8EECB-AB8A-463E-B416-85CC65B4F3B2}" type="pres">
      <dgm:prSet presAssocID="{9AE9569E-E754-4732-91E1-7FF255FA689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E1046-0BA1-46D8-AE50-10CEBDC2A8EC}" type="pres">
      <dgm:prSet presAssocID="{9AE9569E-E754-4732-91E1-7FF255FA689C}" presName="descendantText" presStyleLbl="alignAccFollowNode1" presStyleIdx="2" presStyleCnt="3" custScaleY="129380" custLinFactNeighborY="1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6616A5-CDFB-429D-AC70-DB2A6F5185FD}" type="presOf" srcId="{10ECCF16-F88C-4A6D-9246-5A0DF4606535}" destId="{561E1046-0BA1-46D8-AE50-10CEBDC2A8EC}" srcOrd="0" destOrd="5" presId="urn:microsoft.com/office/officeart/2005/8/layout/vList5"/>
    <dgm:cxn modelId="{0504A8B0-8F04-49E1-99BB-DE5D0F54FB99}" type="presOf" srcId="{CA1897CA-743E-4E76-A42A-44BDAD8055F5}" destId="{561E1046-0BA1-46D8-AE50-10CEBDC2A8EC}" srcOrd="0" destOrd="0" presId="urn:microsoft.com/office/officeart/2005/8/layout/vList5"/>
    <dgm:cxn modelId="{146A7832-F546-4B87-A4A6-6FC04CE0CBAC}" srcId="{F4FC86EB-7BA6-4F18-B1B5-59AD5F987795}" destId="{EE4B648F-0B3F-454E-840B-89BECE565DD3}" srcOrd="2" destOrd="0" parTransId="{FF45F42B-FA95-491F-89FF-DD55C86EBA9B}" sibTransId="{2639B11E-6781-4447-B9D5-E89678149538}"/>
    <dgm:cxn modelId="{93D48F42-F1B8-46A7-AB22-B7C79D0E37F8}" srcId="{9AE9569E-E754-4732-91E1-7FF255FA689C}" destId="{02B11913-257D-4066-9A5F-50C0AD61C688}" srcOrd="6" destOrd="0" parTransId="{5A69F484-52FF-4DAE-97E9-FB1FFA28DEA5}" sibTransId="{7CF17055-BF0A-4945-A71C-633147ABDFA6}"/>
    <dgm:cxn modelId="{06505218-A43A-4FBB-A88F-DFAF807878FF}" srcId="{D445E630-7201-450A-8525-D48C4131FA42}" destId="{9AE9569E-E754-4732-91E1-7FF255FA689C}" srcOrd="2" destOrd="0" parTransId="{7CE69B64-9417-4174-BCB4-F5A70D4AA167}" sibTransId="{1C7ABF48-6E71-4855-84AB-D312D7638F4E}"/>
    <dgm:cxn modelId="{FDD69A76-6470-4033-A9F3-A5317ECEF53D}" type="presOf" srcId="{9E71DD22-2BDA-408E-ADCC-CEA0ED33FED9}" destId="{561E1046-0BA1-46D8-AE50-10CEBDC2A8EC}" srcOrd="0" destOrd="3" presId="urn:microsoft.com/office/officeart/2005/8/layout/vList5"/>
    <dgm:cxn modelId="{2ECBDA64-0F5A-4580-96CB-D1D4CBCDFF3C}" srcId="{9AE9569E-E754-4732-91E1-7FF255FA689C}" destId="{7AFC47AE-084A-4B19-B06D-1CD25FDEA1BB}" srcOrd="4" destOrd="0" parTransId="{4B24364B-3AF7-45E0-98A9-EE5A549A7436}" sibTransId="{B582007F-1795-4A7A-87CE-09B7939E3EAC}"/>
    <dgm:cxn modelId="{2B46F9A1-E133-45F0-B91C-9CD9A0CD99DC}" type="presOf" srcId="{A5FED650-7702-481A-8364-A3736BB44248}" destId="{8E69DD9D-9071-4EAE-92F0-32C34C62630F}" srcOrd="0" destOrd="2" presId="urn:microsoft.com/office/officeart/2005/8/layout/vList5"/>
    <dgm:cxn modelId="{0DAAB823-A317-47DC-BFF9-095CE7B01906}" srcId="{F4FC86EB-7BA6-4F18-B1B5-59AD5F987795}" destId="{3E50D2BB-727E-46EC-8BC4-CC4F3C4FBB6D}" srcOrd="1" destOrd="0" parTransId="{7887AA3A-97C8-4D74-83F9-8FB1E0295D7D}" sibTransId="{E0C74DE4-BE40-45C7-969F-670940DBE896}"/>
    <dgm:cxn modelId="{8536A9B1-EC4F-475C-B326-F71498957CCA}" srcId="{9AE9569E-E754-4732-91E1-7FF255FA689C}" destId="{68DD76D5-532D-4145-97E4-8E5E7A8079E4}" srcOrd="8" destOrd="0" parTransId="{07121D33-D98E-4769-A605-DC81694893D8}" sibTransId="{412B8712-2347-4B81-AECC-0DA1534ECF39}"/>
    <dgm:cxn modelId="{C06F11B6-8FD7-4F34-8496-1E732487B114}" srcId="{D445E630-7201-450A-8525-D48C4131FA42}" destId="{1D063C8F-FFA9-4937-A4ED-07DC9E0BABDF}" srcOrd="0" destOrd="0" parTransId="{55190597-C8BE-4631-B198-2F0CEEB00AD2}" sibTransId="{C602173A-7ED5-4D9F-A19E-A5F595EA4C0F}"/>
    <dgm:cxn modelId="{B3F27443-925B-402C-B20A-ACB79028592E}" type="presOf" srcId="{02B11913-257D-4066-9A5F-50C0AD61C688}" destId="{561E1046-0BA1-46D8-AE50-10CEBDC2A8EC}" srcOrd="0" destOrd="6" presId="urn:microsoft.com/office/officeart/2005/8/layout/vList5"/>
    <dgm:cxn modelId="{B5EEF33F-80A2-4A9F-8B15-C6B9560AB03B}" srcId="{9AE9569E-E754-4732-91E1-7FF255FA689C}" destId="{CA1897CA-743E-4E76-A42A-44BDAD8055F5}" srcOrd="0" destOrd="0" parTransId="{7243D471-F09A-4A15-AF16-A08B444D28C3}" sibTransId="{F35DA047-7F2C-40BD-9F5D-0051F7252C78}"/>
    <dgm:cxn modelId="{28782F80-D3B5-48B5-A17F-A0A26B202006}" srcId="{9AE9569E-E754-4732-91E1-7FF255FA689C}" destId="{044DB032-BE24-4D75-9560-B203BB383C96}" srcOrd="1" destOrd="0" parTransId="{D8F29E1F-2FDE-426D-8661-A7E8E82A94F1}" sibTransId="{F9454B0D-0E25-498E-9BA9-6CD0CE393E57}"/>
    <dgm:cxn modelId="{9A087545-CCC6-46CF-8C9F-98A9D2B879A7}" type="presOf" srcId="{9AE9569E-E754-4732-91E1-7FF255FA689C}" destId="{95B8EECB-AB8A-463E-B416-85CC65B4F3B2}" srcOrd="0" destOrd="0" presId="urn:microsoft.com/office/officeart/2005/8/layout/vList5"/>
    <dgm:cxn modelId="{D525528F-EC31-4EE1-9602-85CC3134F20E}" srcId="{F4FC86EB-7BA6-4F18-B1B5-59AD5F987795}" destId="{590C2E99-5BE3-4431-A6AD-5B303F7AF303}" srcOrd="0" destOrd="0" parTransId="{8ECA6F93-B8BA-44DC-ADC1-08EC5BB36DDD}" sibTransId="{B9E16A45-DD38-4894-A045-1060A639F18C}"/>
    <dgm:cxn modelId="{A2D8659F-5B58-42ED-A6A5-F8DF38F2A592}" type="presOf" srcId="{851BDB0B-D579-44E3-9B85-A491F2B32EFC}" destId="{561E1046-0BA1-46D8-AE50-10CEBDC2A8EC}" srcOrd="0" destOrd="7" presId="urn:microsoft.com/office/officeart/2005/8/layout/vList5"/>
    <dgm:cxn modelId="{B3EA7F6A-6BE2-4C68-8074-9F0BA8246903}" type="presOf" srcId="{D445E630-7201-450A-8525-D48C4131FA42}" destId="{373DC566-ABCA-4185-B6ED-02959DF668FF}" srcOrd="0" destOrd="0" presId="urn:microsoft.com/office/officeart/2005/8/layout/vList5"/>
    <dgm:cxn modelId="{E6C390F7-2298-4186-B60A-C910C8267E99}" type="presOf" srcId="{68DD76D5-532D-4145-97E4-8E5E7A8079E4}" destId="{561E1046-0BA1-46D8-AE50-10CEBDC2A8EC}" srcOrd="0" destOrd="8" presId="urn:microsoft.com/office/officeart/2005/8/layout/vList5"/>
    <dgm:cxn modelId="{44B3DF40-0705-4BE2-B949-9C62FA3FCDD3}" type="presOf" srcId="{765529E6-E5A9-43CB-BE89-8E3C6C368391}" destId="{8E69DD9D-9071-4EAE-92F0-32C34C62630F}" srcOrd="0" destOrd="0" presId="urn:microsoft.com/office/officeart/2005/8/layout/vList5"/>
    <dgm:cxn modelId="{C09BCD4F-FC73-4CA6-B863-E009214C9CDC}" type="presOf" srcId="{F4FC86EB-7BA6-4F18-B1B5-59AD5F987795}" destId="{45BD6752-B4D9-430A-939E-D0D297CE3787}" srcOrd="0" destOrd="0" presId="urn:microsoft.com/office/officeart/2005/8/layout/vList5"/>
    <dgm:cxn modelId="{0BE5C054-E885-4115-B923-A0A813CC706E}" srcId="{9AE9569E-E754-4732-91E1-7FF255FA689C}" destId="{10ECCF16-F88C-4A6D-9246-5A0DF4606535}" srcOrd="5" destOrd="0" parTransId="{3DDDCECA-C3E9-4225-8A8F-30210669AE6D}" sibTransId="{DFABA8AA-4DC0-4928-B892-7E7E6EC13040}"/>
    <dgm:cxn modelId="{9F651ADD-359B-4C6D-AE60-056DF723C955}" type="presOf" srcId="{17F96F9B-71C7-4F68-8B75-EA0883AFC866}" destId="{561E1046-0BA1-46D8-AE50-10CEBDC2A8EC}" srcOrd="0" destOrd="2" presId="urn:microsoft.com/office/officeart/2005/8/layout/vList5"/>
    <dgm:cxn modelId="{4542273E-5E37-4771-9D06-F5F1BE1AE92A}" srcId="{1D063C8F-FFA9-4937-A4ED-07DC9E0BABDF}" destId="{765529E6-E5A9-43CB-BE89-8E3C6C368391}" srcOrd="0" destOrd="0" parTransId="{D5DDC468-288B-416F-99E3-6C68279416B6}" sibTransId="{6AA5075B-E924-4B0B-B645-25E9F250AB5D}"/>
    <dgm:cxn modelId="{6DBD8385-836E-4959-AB94-7FDE8DFC32FB}" srcId="{9AE9569E-E754-4732-91E1-7FF255FA689C}" destId="{17F96F9B-71C7-4F68-8B75-EA0883AFC866}" srcOrd="2" destOrd="0" parTransId="{6328C936-898C-4EF9-87CA-511DA11D2372}" sibTransId="{FFE4480A-5BF5-449B-849C-0EE81956ADD5}"/>
    <dgm:cxn modelId="{57C54A18-23E6-4D3E-9ED7-5CADC4F519B9}" srcId="{9AE9569E-E754-4732-91E1-7FF255FA689C}" destId="{851BDB0B-D579-44E3-9B85-A491F2B32EFC}" srcOrd="7" destOrd="0" parTransId="{DA35842D-C99F-4DD5-879A-EA1751A821AF}" sibTransId="{9F94561D-F709-4D61-B079-741053F6B8E1}"/>
    <dgm:cxn modelId="{2C2C63A2-C714-4A30-B7C7-B42CDF36ACC3}" type="presOf" srcId="{3E50D2BB-727E-46EC-8BC4-CC4F3C4FBB6D}" destId="{D16C2A85-FD57-48CF-8797-BF2106A1F4DE}" srcOrd="0" destOrd="1" presId="urn:microsoft.com/office/officeart/2005/8/layout/vList5"/>
    <dgm:cxn modelId="{C52268F2-771D-4774-8897-1F71C1850FC5}" srcId="{1D063C8F-FFA9-4937-A4ED-07DC9E0BABDF}" destId="{711A2655-04E3-423B-882E-B252B63D556B}" srcOrd="1" destOrd="0" parTransId="{260701D2-662F-4E7E-BE85-266ECB1CB47C}" sibTransId="{6FD81E2A-BB68-4BC8-901D-A8EB23C41B49}"/>
    <dgm:cxn modelId="{76116E0B-0148-4BC5-95B0-478EE2C6361B}" srcId="{1D063C8F-FFA9-4937-A4ED-07DC9E0BABDF}" destId="{A5FED650-7702-481A-8364-A3736BB44248}" srcOrd="2" destOrd="0" parTransId="{FCB4C999-3F9B-47CB-9ABE-9F2EC52C93C0}" sibTransId="{333C4BF1-9BD2-4336-96C5-39004205CBAC}"/>
    <dgm:cxn modelId="{C0E86D03-F3BF-407D-BD88-6BC0DE86E2DD}" srcId="{F4FC86EB-7BA6-4F18-B1B5-59AD5F987795}" destId="{05F1119D-2CC5-45AA-B89E-CF1E78397C35}" srcOrd="3" destOrd="0" parTransId="{645A70AB-797A-4C22-A6A7-A9F45D6D37DB}" sibTransId="{5D72E24A-2879-4EC5-982C-D94A6D1EF945}"/>
    <dgm:cxn modelId="{33B87DA0-EC13-41B3-BA01-BC6D26FBC043}" type="presOf" srcId="{044DB032-BE24-4D75-9560-B203BB383C96}" destId="{561E1046-0BA1-46D8-AE50-10CEBDC2A8EC}" srcOrd="0" destOrd="1" presId="urn:microsoft.com/office/officeart/2005/8/layout/vList5"/>
    <dgm:cxn modelId="{45CDE37D-BFD8-479B-8FD8-BF901AF67135}" type="presOf" srcId="{7AFC47AE-084A-4B19-B06D-1CD25FDEA1BB}" destId="{561E1046-0BA1-46D8-AE50-10CEBDC2A8EC}" srcOrd="0" destOrd="4" presId="urn:microsoft.com/office/officeart/2005/8/layout/vList5"/>
    <dgm:cxn modelId="{7371AFF9-ECB2-4386-AD07-AA2F5235DEFD}" type="presOf" srcId="{05F1119D-2CC5-45AA-B89E-CF1E78397C35}" destId="{D16C2A85-FD57-48CF-8797-BF2106A1F4DE}" srcOrd="0" destOrd="3" presId="urn:microsoft.com/office/officeart/2005/8/layout/vList5"/>
    <dgm:cxn modelId="{74BBAC38-9056-47A8-96AA-673B32A38199}" srcId="{D445E630-7201-450A-8525-D48C4131FA42}" destId="{F4FC86EB-7BA6-4F18-B1B5-59AD5F987795}" srcOrd="1" destOrd="0" parTransId="{687DE44B-47AD-4396-9904-A8AEED08FD61}" sibTransId="{D9201A9D-D4F7-493C-8C6E-0A4E17D4F313}"/>
    <dgm:cxn modelId="{2D2ECC0C-B3C3-4C6D-A5A3-793EC8237004}" type="presOf" srcId="{1D063C8F-FFA9-4937-A4ED-07DC9E0BABDF}" destId="{D101B770-710A-41FE-8218-97C78748D5BD}" srcOrd="0" destOrd="0" presId="urn:microsoft.com/office/officeart/2005/8/layout/vList5"/>
    <dgm:cxn modelId="{EDA7C764-BFC1-46D1-8B21-3689F61DDC60}" type="presOf" srcId="{EE4B648F-0B3F-454E-840B-89BECE565DD3}" destId="{D16C2A85-FD57-48CF-8797-BF2106A1F4DE}" srcOrd="0" destOrd="2" presId="urn:microsoft.com/office/officeart/2005/8/layout/vList5"/>
    <dgm:cxn modelId="{7C59D82F-A2FA-4843-8D81-DEB147AE4C78}" type="presOf" srcId="{711A2655-04E3-423B-882E-B252B63D556B}" destId="{8E69DD9D-9071-4EAE-92F0-32C34C62630F}" srcOrd="0" destOrd="1" presId="urn:microsoft.com/office/officeart/2005/8/layout/vList5"/>
    <dgm:cxn modelId="{3536B3A3-DE92-4341-B11C-1C7DA64DCF51}" type="presOf" srcId="{590C2E99-5BE3-4431-A6AD-5B303F7AF303}" destId="{D16C2A85-FD57-48CF-8797-BF2106A1F4DE}" srcOrd="0" destOrd="0" presId="urn:microsoft.com/office/officeart/2005/8/layout/vList5"/>
    <dgm:cxn modelId="{52CF4947-DD12-41BE-BC1F-A5E93CF32866}" srcId="{9AE9569E-E754-4732-91E1-7FF255FA689C}" destId="{9E71DD22-2BDA-408E-ADCC-CEA0ED33FED9}" srcOrd="3" destOrd="0" parTransId="{DEC3D65E-118B-4772-B7B9-A3783DA3BBCC}" sibTransId="{C6180643-2A02-4F9D-9CEC-F8715E8BE44D}"/>
    <dgm:cxn modelId="{BC6EE3E9-F8F2-4699-9932-6AE311DA35CD}" type="presParOf" srcId="{373DC566-ABCA-4185-B6ED-02959DF668FF}" destId="{669D189C-6422-4A89-9C28-57EC7518ED15}" srcOrd="0" destOrd="0" presId="urn:microsoft.com/office/officeart/2005/8/layout/vList5"/>
    <dgm:cxn modelId="{3703A0DE-3BC8-45CE-8ECB-B43F6A5AA9B2}" type="presParOf" srcId="{669D189C-6422-4A89-9C28-57EC7518ED15}" destId="{D101B770-710A-41FE-8218-97C78748D5BD}" srcOrd="0" destOrd="0" presId="urn:microsoft.com/office/officeart/2005/8/layout/vList5"/>
    <dgm:cxn modelId="{57511719-DF41-4E2E-B658-E3C4236C51D0}" type="presParOf" srcId="{669D189C-6422-4A89-9C28-57EC7518ED15}" destId="{8E69DD9D-9071-4EAE-92F0-32C34C62630F}" srcOrd="1" destOrd="0" presId="urn:microsoft.com/office/officeart/2005/8/layout/vList5"/>
    <dgm:cxn modelId="{5AA97F72-A6E2-41B8-A478-18CBBEE240FE}" type="presParOf" srcId="{373DC566-ABCA-4185-B6ED-02959DF668FF}" destId="{FACBA5B4-40DC-438F-A1FC-D883EACD8952}" srcOrd="1" destOrd="0" presId="urn:microsoft.com/office/officeart/2005/8/layout/vList5"/>
    <dgm:cxn modelId="{898C132C-8603-427D-A9AA-967921599821}" type="presParOf" srcId="{373DC566-ABCA-4185-B6ED-02959DF668FF}" destId="{A3D641E7-C221-4B8E-8BD6-63850F39E157}" srcOrd="2" destOrd="0" presId="urn:microsoft.com/office/officeart/2005/8/layout/vList5"/>
    <dgm:cxn modelId="{A37E2643-A42E-41D3-9FFF-714016D0D758}" type="presParOf" srcId="{A3D641E7-C221-4B8E-8BD6-63850F39E157}" destId="{45BD6752-B4D9-430A-939E-D0D297CE3787}" srcOrd="0" destOrd="0" presId="urn:microsoft.com/office/officeart/2005/8/layout/vList5"/>
    <dgm:cxn modelId="{A9C9F115-0A8A-4419-B614-6CFD9031DD0C}" type="presParOf" srcId="{A3D641E7-C221-4B8E-8BD6-63850F39E157}" destId="{D16C2A85-FD57-48CF-8797-BF2106A1F4DE}" srcOrd="1" destOrd="0" presId="urn:microsoft.com/office/officeart/2005/8/layout/vList5"/>
    <dgm:cxn modelId="{2A4E19A3-9049-4686-8D80-C204BF838711}" type="presParOf" srcId="{373DC566-ABCA-4185-B6ED-02959DF668FF}" destId="{0F276C3F-06C2-45B8-9DEA-F1636F647091}" srcOrd="3" destOrd="0" presId="urn:microsoft.com/office/officeart/2005/8/layout/vList5"/>
    <dgm:cxn modelId="{710250BC-06C9-4F89-8368-8022E6E27461}" type="presParOf" srcId="{373DC566-ABCA-4185-B6ED-02959DF668FF}" destId="{4F981240-6254-44CF-8CA4-D9B4D854B9D3}" srcOrd="4" destOrd="0" presId="urn:microsoft.com/office/officeart/2005/8/layout/vList5"/>
    <dgm:cxn modelId="{EA07C528-47BD-478F-8D09-6D0BEE37A91B}" type="presParOf" srcId="{4F981240-6254-44CF-8CA4-D9B4D854B9D3}" destId="{95B8EECB-AB8A-463E-B416-85CC65B4F3B2}" srcOrd="0" destOrd="0" presId="urn:microsoft.com/office/officeart/2005/8/layout/vList5"/>
    <dgm:cxn modelId="{2BC19605-9F25-423A-B7BD-48BA856E948C}" type="presParOf" srcId="{4F981240-6254-44CF-8CA4-D9B4D854B9D3}" destId="{561E1046-0BA1-46D8-AE50-10CEBDC2A8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2F4946-CA02-460B-94B7-E31203A396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4D1C65-AB80-4417-B5B6-0779A0356866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Мониторинг </a:t>
          </a:r>
          <a:r>
            <a:rPr lang="ru-RU" b="1" dirty="0" smtClean="0">
              <a:solidFill>
                <a:schemeClr val="bg1"/>
              </a:solidFill>
            </a:rPr>
            <a:t>образовательных результатов </a:t>
          </a:r>
          <a:r>
            <a:rPr lang="ru-RU" dirty="0" smtClean="0">
              <a:solidFill>
                <a:schemeClr val="bg1"/>
              </a:solidFill>
            </a:rPr>
            <a:t>учащихся психолого-педагогических классов, групп, объединений </a:t>
          </a:r>
          <a:endParaRPr lang="ru-RU" dirty="0">
            <a:solidFill>
              <a:schemeClr val="bg1"/>
            </a:solidFill>
          </a:endParaRPr>
        </a:p>
      </dgm:t>
    </dgm:pt>
    <dgm:pt modelId="{276EDB3E-7B84-4F3A-9FCD-7107D10DB8DF}" type="parTrans" cxnId="{E634AB16-65F2-4C79-9169-6CA448EC5743}">
      <dgm:prSet/>
      <dgm:spPr/>
      <dgm:t>
        <a:bodyPr/>
        <a:lstStyle/>
        <a:p>
          <a:endParaRPr lang="ru-RU"/>
        </a:p>
      </dgm:t>
    </dgm:pt>
    <dgm:pt modelId="{E0B7FB0E-4674-45B3-B16E-66E8FF50D2F7}" type="sibTrans" cxnId="{E634AB16-65F2-4C79-9169-6CA448EC5743}">
      <dgm:prSet/>
      <dgm:spPr/>
      <dgm:t>
        <a:bodyPr/>
        <a:lstStyle/>
        <a:p>
          <a:endParaRPr lang="ru-RU"/>
        </a:p>
      </dgm:t>
    </dgm:pt>
    <dgm:pt modelId="{D9DD16F5-6B5E-4C08-B493-38DDB291944D}" type="pres">
      <dgm:prSet presAssocID="{712F4946-CA02-460B-94B7-E31203A396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018830-72DE-4B2E-91F1-18A68717D718}" type="pres">
      <dgm:prSet presAssocID="{CA4D1C65-AB80-4417-B5B6-0779A0356866}" presName="parentText" presStyleLbl="node1" presStyleIdx="0" presStyleCnt="1" custLinFactNeighborX="-213" custLinFactNeighborY="53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20DDE-4247-4859-B251-E639B3C686C8}" type="presOf" srcId="{CA4D1C65-AB80-4417-B5B6-0779A0356866}" destId="{FA018830-72DE-4B2E-91F1-18A68717D718}" srcOrd="0" destOrd="0" presId="urn:microsoft.com/office/officeart/2005/8/layout/vList2"/>
    <dgm:cxn modelId="{E634AB16-65F2-4C79-9169-6CA448EC5743}" srcId="{712F4946-CA02-460B-94B7-E31203A39615}" destId="{CA4D1C65-AB80-4417-B5B6-0779A0356866}" srcOrd="0" destOrd="0" parTransId="{276EDB3E-7B84-4F3A-9FCD-7107D10DB8DF}" sibTransId="{E0B7FB0E-4674-45B3-B16E-66E8FF50D2F7}"/>
    <dgm:cxn modelId="{D1E55E66-4C53-4AD1-9327-BAA839430B87}" type="presOf" srcId="{712F4946-CA02-460B-94B7-E31203A39615}" destId="{D9DD16F5-6B5E-4C08-B493-38DDB291944D}" srcOrd="0" destOrd="0" presId="urn:microsoft.com/office/officeart/2005/8/layout/vList2"/>
    <dgm:cxn modelId="{2AA5E0B4-04B5-4EDE-B0D1-8016C8C7805E}" type="presParOf" srcId="{D9DD16F5-6B5E-4C08-B493-38DDB291944D}" destId="{FA018830-72DE-4B2E-91F1-18A68717D718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3683BA-3452-4EFA-8929-4131C132AF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A26659-D2AF-4410-B86D-ED1C91C39173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Определение уровня </a:t>
          </a:r>
          <a:r>
            <a:rPr lang="ru-RU" dirty="0" err="1" smtClean="0">
              <a:solidFill>
                <a:schemeClr val="tx1"/>
              </a:solidFill>
            </a:rPr>
            <a:t>сформированности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b="1" dirty="0" smtClean="0">
              <a:solidFill>
                <a:schemeClr val="tx1"/>
              </a:solidFill>
            </a:rPr>
            <a:t>профессиональных компетенций</a:t>
          </a:r>
          <a:r>
            <a:rPr lang="ru-RU" dirty="0" smtClean="0">
              <a:solidFill>
                <a:schemeClr val="tx1"/>
              </a:solidFill>
            </a:rPr>
            <a:t> педагогов и кураторов </a:t>
          </a:r>
          <a:r>
            <a:rPr lang="ru-RU" dirty="0" err="1" smtClean="0">
              <a:solidFill>
                <a:schemeClr val="tx1"/>
              </a:solidFill>
            </a:rPr>
            <a:t>допрофессиональной</a:t>
          </a:r>
          <a:r>
            <a:rPr lang="ru-RU" dirty="0" smtClean="0">
              <a:solidFill>
                <a:schemeClr val="tx1"/>
              </a:solidFill>
            </a:rPr>
            <a:t> педагогической подготовки школьников  </a:t>
          </a:r>
          <a:endParaRPr lang="ru-RU" dirty="0">
            <a:solidFill>
              <a:schemeClr val="tx1"/>
            </a:solidFill>
          </a:endParaRPr>
        </a:p>
      </dgm:t>
    </dgm:pt>
    <dgm:pt modelId="{841BFC4E-442E-4C89-A0A9-329C57A5DBCD}" type="parTrans" cxnId="{7BCD3188-D96B-4E7E-B10A-07A5529D7C52}">
      <dgm:prSet/>
      <dgm:spPr/>
      <dgm:t>
        <a:bodyPr/>
        <a:lstStyle/>
        <a:p>
          <a:endParaRPr lang="ru-RU"/>
        </a:p>
      </dgm:t>
    </dgm:pt>
    <dgm:pt modelId="{44542926-9653-470C-A6EF-E5465570ED61}" type="sibTrans" cxnId="{7BCD3188-D96B-4E7E-B10A-07A5529D7C52}">
      <dgm:prSet/>
      <dgm:spPr/>
      <dgm:t>
        <a:bodyPr/>
        <a:lstStyle/>
        <a:p>
          <a:endParaRPr lang="ru-RU"/>
        </a:p>
      </dgm:t>
    </dgm:pt>
    <dgm:pt modelId="{81D2F840-DE32-4AEE-917F-9977A42A7798}" type="pres">
      <dgm:prSet presAssocID="{C73683BA-3452-4EFA-8929-4131C132A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AC7E0A-A5B3-4CE0-8D15-EB4818603177}" type="pres">
      <dgm:prSet presAssocID="{C4A26659-D2AF-4410-B86D-ED1C91C39173}" presName="parentText" presStyleLbl="node1" presStyleIdx="0" presStyleCnt="1" custScaleY="1221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B2C65F-D051-4773-9B8F-2C8040B0F23B}" type="presOf" srcId="{C4A26659-D2AF-4410-B86D-ED1C91C39173}" destId="{93AC7E0A-A5B3-4CE0-8D15-EB4818603177}" srcOrd="0" destOrd="0" presId="urn:microsoft.com/office/officeart/2005/8/layout/vList2"/>
    <dgm:cxn modelId="{7BCD3188-D96B-4E7E-B10A-07A5529D7C52}" srcId="{C73683BA-3452-4EFA-8929-4131C132AF55}" destId="{C4A26659-D2AF-4410-B86D-ED1C91C39173}" srcOrd="0" destOrd="0" parTransId="{841BFC4E-442E-4C89-A0A9-329C57A5DBCD}" sibTransId="{44542926-9653-470C-A6EF-E5465570ED61}"/>
    <dgm:cxn modelId="{DC0DC43D-1BF7-4697-B423-B51426BB07E5}" type="presOf" srcId="{C73683BA-3452-4EFA-8929-4131C132AF55}" destId="{81D2F840-DE32-4AEE-917F-9977A42A7798}" srcOrd="0" destOrd="0" presId="urn:microsoft.com/office/officeart/2005/8/layout/vList2"/>
    <dgm:cxn modelId="{E60131CC-031D-4A57-911F-720DF786778C}" type="presParOf" srcId="{81D2F840-DE32-4AEE-917F-9977A42A7798}" destId="{93AC7E0A-A5B3-4CE0-8D15-EB4818603177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703B70-DC6A-408A-B8B8-D70D12525BB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C577B63-04FF-4CC5-8DA2-31AA0A6C3AB7}">
      <dgm:prSet custT="1"/>
      <dgm:spPr/>
      <dgm:t>
        <a:bodyPr/>
        <a:lstStyle/>
        <a:p>
          <a:r>
            <a:rPr lang="ru-RU" sz="1400" b="0" dirty="0"/>
            <a:t>Элементарная педагогическая грамотность как современный образовательный результат школьников</a:t>
          </a:r>
        </a:p>
      </dgm:t>
    </dgm:pt>
    <dgm:pt modelId="{C6B22934-ABE0-463B-B881-EB89F94F4DB1}" type="parTrans" cxnId="{25713055-126B-4D47-AD3D-1E6F8A144CB8}">
      <dgm:prSet/>
      <dgm:spPr/>
      <dgm:t>
        <a:bodyPr/>
        <a:lstStyle/>
        <a:p>
          <a:endParaRPr lang="ru-RU"/>
        </a:p>
      </dgm:t>
    </dgm:pt>
    <dgm:pt modelId="{DF6ACBDB-3F3C-4B5D-8CE7-4A359E21C675}" type="sibTrans" cxnId="{25713055-126B-4D47-AD3D-1E6F8A144CB8}">
      <dgm:prSet/>
      <dgm:spPr/>
      <dgm:t>
        <a:bodyPr/>
        <a:lstStyle/>
        <a:p>
          <a:endParaRPr lang="ru-RU"/>
        </a:p>
      </dgm:t>
    </dgm:pt>
    <dgm:pt modelId="{DD7444CA-BC2A-4152-A1FF-6E335944E262}">
      <dgm:prSet custT="1"/>
      <dgm:spPr/>
      <dgm:t>
        <a:bodyPr/>
        <a:lstStyle/>
        <a:p>
          <a:r>
            <a:rPr lang="ru-RU" sz="1400" b="0" dirty="0" err="1"/>
            <a:t>Допрофессиональная</a:t>
          </a:r>
          <a:r>
            <a:rPr lang="ru-RU" sz="1400" b="0" dirty="0"/>
            <a:t> педагогическая грамотность как базовый образовательных результат учащихся психолого-педагогических классов</a:t>
          </a:r>
        </a:p>
      </dgm:t>
    </dgm:pt>
    <dgm:pt modelId="{B2B69458-E0B5-446E-A7B1-7A321DEDAB80}" type="parTrans" cxnId="{A27685FA-FC36-47BF-ABC4-FBEAAD9713B2}">
      <dgm:prSet/>
      <dgm:spPr/>
      <dgm:t>
        <a:bodyPr/>
        <a:lstStyle/>
        <a:p>
          <a:endParaRPr lang="ru-RU"/>
        </a:p>
      </dgm:t>
    </dgm:pt>
    <dgm:pt modelId="{8EA06714-75B5-4681-9AC6-F482F2DFD479}" type="sibTrans" cxnId="{A27685FA-FC36-47BF-ABC4-FBEAAD9713B2}">
      <dgm:prSet/>
      <dgm:spPr/>
      <dgm:t>
        <a:bodyPr/>
        <a:lstStyle/>
        <a:p>
          <a:endParaRPr lang="ru-RU"/>
        </a:p>
      </dgm:t>
    </dgm:pt>
    <dgm:pt modelId="{2837DA8E-8845-481A-9029-8893E5D07822}">
      <dgm:prSet custT="1"/>
      <dgm:spPr/>
      <dgm:t>
        <a:bodyPr/>
        <a:lstStyle/>
        <a:p>
          <a:r>
            <a:rPr lang="ru-RU" sz="1400" b="0" dirty="0"/>
            <a:t>Профессиональная педагогическая грамотность как компонент </a:t>
          </a:r>
          <a:r>
            <a:rPr lang="ru-RU" sz="1400" b="0" dirty="0" err="1"/>
            <a:t>профессиограммы</a:t>
          </a:r>
          <a:r>
            <a:rPr lang="ru-RU" sz="1400" b="0" dirty="0"/>
            <a:t> педагога</a:t>
          </a:r>
        </a:p>
      </dgm:t>
    </dgm:pt>
    <dgm:pt modelId="{336ECFF7-B513-41F7-B3E2-A25ECCCA1B95}" type="parTrans" cxnId="{66E9EED6-54A3-4C49-91F4-AECC6438DAFB}">
      <dgm:prSet/>
      <dgm:spPr/>
      <dgm:t>
        <a:bodyPr/>
        <a:lstStyle/>
        <a:p>
          <a:endParaRPr lang="ru-RU"/>
        </a:p>
      </dgm:t>
    </dgm:pt>
    <dgm:pt modelId="{C681289A-A039-4CB4-BDE1-29A3320F5DA4}" type="sibTrans" cxnId="{66E9EED6-54A3-4C49-91F4-AECC6438DAFB}">
      <dgm:prSet/>
      <dgm:spPr/>
      <dgm:t>
        <a:bodyPr/>
        <a:lstStyle/>
        <a:p>
          <a:endParaRPr lang="ru-RU"/>
        </a:p>
      </dgm:t>
    </dgm:pt>
    <dgm:pt modelId="{F70A7A52-B6A1-48C1-AC97-4814E09FB79A}" type="pres">
      <dgm:prSet presAssocID="{A3703B70-DC6A-408A-B8B8-D70D12525BBF}" presName="compositeShape" presStyleCnt="0">
        <dgm:presLayoutVars>
          <dgm:dir/>
          <dgm:resizeHandles/>
        </dgm:presLayoutVars>
      </dgm:prSet>
      <dgm:spPr/>
    </dgm:pt>
    <dgm:pt modelId="{FF52793A-335E-4B06-8DFE-1515994F53E1}" type="pres">
      <dgm:prSet presAssocID="{A3703B70-DC6A-408A-B8B8-D70D12525BBF}" presName="pyramid" presStyleLbl="node1" presStyleIdx="0" presStyleCnt="1"/>
      <dgm:spPr/>
    </dgm:pt>
    <dgm:pt modelId="{03957E1D-BCA4-48BE-A4CD-0E0DD403789A}" type="pres">
      <dgm:prSet presAssocID="{A3703B70-DC6A-408A-B8B8-D70D12525BBF}" presName="theList" presStyleCnt="0"/>
      <dgm:spPr/>
    </dgm:pt>
    <dgm:pt modelId="{8C0F783E-9B5E-450B-9D91-3DE723D06B9F}" type="pres">
      <dgm:prSet presAssocID="{2837DA8E-8845-481A-9029-8893E5D0782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24486-3EC9-4F68-9BE3-617B31D97C80}" type="pres">
      <dgm:prSet presAssocID="{2837DA8E-8845-481A-9029-8893E5D07822}" presName="aSpace" presStyleCnt="0"/>
      <dgm:spPr/>
    </dgm:pt>
    <dgm:pt modelId="{7059C13B-782B-4727-8A6A-4F456068241E}" type="pres">
      <dgm:prSet presAssocID="{DD7444CA-BC2A-4152-A1FF-6E335944E262}" presName="aNode" presStyleLbl="fgAcc1" presStyleIdx="1" presStyleCnt="3" custScaleX="15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8ED40-4875-4557-AFD7-A8697A84776F}" type="pres">
      <dgm:prSet presAssocID="{DD7444CA-BC2A-4152-A1FF-6E335944E262}" presName="aSpace" presStyleCnt="0"/>
      <dgm:spPr/>
    </dgm:pt>
    <dgm:pt modelId="{A3C3BCFF-898E-4B89-9729-A1F608613445}" type="pres">
      <dgm:prSet presAssocID="{0C577B63-04FF-4CC5-8DA2-31AA0A6C3AB7}" presName="aNode" presStyleLbl="fgAcc1" presStyleIdx="2" presStyleCnt="3" custScaleX="175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3E01D-4E4B-4747-9A6A-87FD3EC031A2}" type="pres">
      <dgm:prSet presAssocID="{0C577B63-04FF-4CC5-8DA2-31AA0A6C3AB7}" presName="aSpace" presStyleCnt="0"/>
      <dgm:spPr/>
    </dgm:pt>
  </dgm:ptLst>
  <dgm:cxnLst>
    <dgm:cxn modelId="{7445D742-7A15-4693-A383-B835F334B469}" type="presOf" srcId="{2837DA8E-8845-481A-9029-8893E5D07822}" destId="{8C0F783E-9B5E-450B-9D91-3DE723D06B9F}" srcOrd="0" destOrd="0" presId="urn:microsoft.com/office/officeart/2005/8/layout/pyramid2"/>
    <dgm:cxn modelId="{66E9EED6-54A3-4C49-91F4-AECC6438DAFB}" srcId="{A3703B70-DC6A-408A-B8B8-D70D12525BBF}" destId="{2837DA8E-8845-481A-9029-8893E5D07822}" srcOrd="0" destOrd="0" parTransId="{336ECFF7-B513-41F7-B3E2-A25ECCCA1B95}" sibTransId="{C681289A-A039-4CB4-BDE1-29A3320F5DA4}"/>
    <dgm:cxn modelId="{DDCC0FE9-0300-4DF8-8947-1B1EC9341F00}" type="presOf" srcId="{A3703B70-DC6A-408A-B8B8-D70D12525BBF}" destId="{F70A7A52-B6A1-48C1-AC97-4814E09FB79A}" srcOrd="0" destOrd="0" presId="urn:microsoft.com/office/officeart/2005/8/layout/pyramid2"/>
    <dgm:cxn modelId="{0C59E766-8629-408C-A361-86030C3EF351}" type="presOf" srcId="{DD7444CA-BC2A-4152-A1FF-6E335944E262}" destId="{7059C13B-782B-4727-8A6A-4F456068241E}" srcOrd="0" destOrd="0" presId="urn:microsoft.com/office/officeart/2005/8/layout/pyramid2"/>
    <dgm:cxn modelId="{A27685FA-FC36-47BF-ABC4-FBEAAD9713B2}" srcId="{A3703B70-DC6A-408A-B8B8-D70D12525BBF}" destId="{DD7444CA-BC2A-4152-A1FF-6E335944E262}" srcOrd="1" destOrd="0" parTransId="{B2B69458-E0B5-446E-A7B1-7A321DEDAB80}" sibTransId="{8EA06714-75B5-4681-9AC6-F482F2DFD479}"/>
    <dgm:cxn modelId="{25713055-126B-4D47-AD3D-1E6F8A144CB8}" srcId="{A3703B70-DC6A-408A-B8B8-D70D12525BBF}" destId="{0C577B63-04FF-4CC5-8DA2-31AA0A6C3AB7}" srcOrd="2" destOrd="0" parTransId="{C6B22934-ABE0-463B-B881-EB89F94F4DB1}" sibTransId="{DF6ACBDB-3F3C-4B5D-8CE7-4A359E21C675}"/>
    <dgm:cxn modelId="{19B2F614-5BF3-47E8-A9E8-B3655D903084}" type="presOf" srcId="{0C577B63-04FF-4CC5-8DA2-31AA0A6C3AB7}" destId="{A3C3BCFF-898E-4B89-9729-A1F608613445}" srcOrd="0" destOrd="0" presId="urn:microsoft.com/office/officeart/2005/8/layout/pyramid2"/>
    <dgm:cxn modelId="{023F23DD-9DD4-4193-8C99-486E8BE1CE12}" type="presParOf" srcId="{F70A7A52-B6A1-48C1-AC97-4814E09FB79A}" destId="{FF52793A-335E-4B06-8DFE-1515994F53E1}" srcOrd="0" destOrd="0" presId="urn:microsoft.com/office/officeart/2005/8/layout/pyramid2"/>
    <dgm:cxn modelId="{C5C5D081-2E05-4B3A-811D-E99B638AFD99}" type="presParOf" srcId="{F70A7A52-B6A1-48C1-AC97-4814E09FB79A}" destId="{03957E1D-BCA4-48BE-A4CD-0E0DD403789A}" srcOrd="1" destOrd="0" presId="urn:microsoft.com/office/officeart/2005/8/layout/pyramid2"/>
    <dgm:cxn modelId="{E9429FD0-AD6F-42EF-8144-D3B189C74DED}" type="presParOf" srcId="{03957E1D-BCA4-48BE-A4CD-0E0DD403789A}" destId="{8C0F783E-9B5E-450B-9D91-3DE723D06B9F}" srcOrd="0" destOrd="0" presId="urn:microsoft.com/office/officeart/2005/8/layout/pyramid2"/>
    <dgm:cxn modelId="{43F2FCE8-6401-43F9-82E2-0A60FE7C5DAD}" type="presParOf" srcId="{03957E1D-BCA4-48BE-A4CD-0E0DD403789A}" destId="{F4D24486-3EC9-4F68-9BE3-617B31D97C80}" srcOrd="1" destOrd="0" presId="urn:microsoft.com/office/officeart/2005/8/layout/pyramid2"/>
    <dgm:cxn modelId="{D1745C96-C277-4B81-9C2B-DCCD45CA2F8D}" type="presParOf" srcId="{03957E1D-BCA4-48BE-A4CD-0E0DD403789A}" destId="{7059C13B-782B-4727-8A6A-4F456068241E}" srcOrd="2" destOrd="0" presId="urn:microsoft.com/office/officeart/2005/8/layout/pyramid2"/>
    <dgm:cxn modelId="{563D40AA-38C6-4C80-8F09-C6A26A93EE8D}" type="presParOf" srcId="{03957E1D-BCA4-48BE-A4CD-0E0DD403789A}" destId="{CBE8ED40-4875-4557-AFD7-A8697A84776F}" srcOrd="3" destOrd="0" presId="urn:microsoft.com/office/officeart/2005/8/layout/pyramid2"/>
    <dgm:cxn modelId="{847E43ED-6FFC-4759-9962-A86055DBE558}" type="presParOf" srcId="{03957E1D-BCA4-48BE-A4CD-0E0DD403789A}" destId="{A3C3BCFF-898E-4B89-9729-A1F608613445}" srcOrd="4" destOrd="0" presId="urn:microsoft.com/office/officeart/2005/8/layout/pyramid2"/>
    <dgm:cxn modelId="{2FD3805C-F271-47B8-8C30-47322B3190A2}" type="presParOf" srcId="{03957E1D-BCA4-48BE-A4CD-0E0DD403789A}" destId="{7023E01D-4E4B-4747-9A6A-87FD3EC031A2}" srcOrd="5" destOrd="0" presId="urn:microsoft.com/office/officeart/2005/8/layout/pyramid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54BC60-473A-4A16-8F43-C94DF7062F5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F9F22F-B245-4CAE-A510-C202F39299B5}">
      <dgm:prSet phldrT="[Текст]"/>
      <dgm:spPr/>
      <dgm:t>
        <a:bodyPr/>
        <a:lstStyle/>
        <a:p>
          <a:r>
            <a:rPr lang="ru-RU" b="1" dirty="0" smtClean="0"/>
            <a:t>Конкурс методических материалов</a:t>
          </a:r>
          <a:endParaRPr lang="ru-RU" b="1" dirty="0"/>
        </a:p>
      </dgm:t>
    </dgm:pt>
    <dgm:pt modelId="{1B54E366-52F6-4E3E-AA50-2062BBE0533E}" type="parTrans" cxnId="{0A35FEBA-3FAF-4017-9A8D-0CE6943B7DF9}">
      <dgm:prSet/>
      <dgm:spPr/>
      <dgm:t>
        <a:bodyPr/>
        <a:lstStyle/>
        <a:p>
          <a:endParaRPr lang="ru-RU"/>
        </a:p>
      </dgm:t>
    </dgm:pt>
    <dgm:pt modelId="{A022C63C-DD18-4026-9553-79004E09FB92}" type="sibTrans" cxnId="{0A35FEBA-3FAF-4017-9A8D-0CE6943B7DF9}">
      <dgm:prSet/>
      <dgm:spPr/>
      <dgm:t>
        <a:bodyPr/>
        <a:lstStyle/>
        <a:p>
          <a:endParaRPr lang="ru-RU"/>
        </a:p>
      </dgm:t>
    </dgm:pt>
    <dgm:pt modelId="{95CA12F5-82AF-4EB1-A99B-05A8E9B5E46D}">
      <dgm:prSet phldrT="[Текст]" custT="1"/>
      <dgm:spPr/>
      <dgm:t>
        <a:bodyPr/>
        <a:lstStyle/>
        <a:p>
          <a:r>
            <a:rPr lang="ru-RU" sz="1600" b="0" dirty="0" smtClean="0"/>
            <a:t>Представление материалов на конкурс</a:t>
          </a:r>
          <a:endParaRPr lang="ru-RU" sz="1600" b="0" dirty="0"/>
        </a:p>
      </dgm:t>
    </dgm:pt>
    <dgm:pt modelId="{108132FB-31AA-4EAD-BC63-12F92865485A}" type="parTrans" cxnId="{9704F71D-7600-4A5A-8A0D-F7064ED82103}">
      <dgm:prSet/>
      <dgm:spPr/>
      <dgm:t>
        <a:bodyPr/>
        <a:lstStyle/>
        <a:p>
          <a:endParaRPr lang="ru-RU"/>
        </a:p>
      </dgm:t>
    </dgm:pt>
    <dgm:pt modelId="{6BCD936B-C310-4688-8882-543BDECA6A52}" type="sibTrans" cxnId="{9704F71D-7600-4A5A-8A0D-F7064ED82103}">
      <dgm:prSet/>
      <dgm:spPr/>
      <dgm:t>
        <a:bodyPr/>
        <a:lstStyle/>
        <a:p>
          <a:endParaRPr lang="ru-RU"/>
        </a:p>
      </dgm:t>
    </dgm:pt>
    <dgm:pt modelId="{643DB970-B913-4D20-8928-83B7AF8E057F}">
      <dgm:prSet phldrT="[Текст]"/>
      <dgm:spPr/>
      <dgm:t>
        <a:bodyPr/>
        <a:lstStyle/>
        <a:p>
          <a:r>
            <a:rPr lang="ru-RU" b="1" dirty="0" smtClean="0"/>
            <a:t>Научно-практические конференции</a:t>
          </a:r>
          <a:endParaRPr lang="ru-RU" b="1" dirty="0"/>
        </a:p>
      </dgm:t>
    </dgm:pt>
    <dgm:pt modelId="{1E763DE9-6E6F-47C8-BD6D-47C7C8AE569B}" type="parTrans" cxnId="{70D2CC17-5CB2-47C0-AFF4-C747493D318D}">
      <dgm:prSet/>
      <dgm:spPr/>
      <dgm:t>
        <a:bodyPr/>
        <a:lstStyle/>
        <a:p>
          <a:endParaRPr lang="ru-RU"/>
        </a:p>
      </dgm:t>
    </dgm:pt>
    <dgm:pt modelId="{07D1CB01-8669-4F34-97F1-27C63C9B7EA1}" type="sibTrans" cxnId="{70D2CC17-5CB2-47C0-AFF4-C747493D318D}">
      <dgm:prSet/>
      <dgm:spPr/>
      <dgm:t>
        <a:bodyPr/>
        <a:lstStyle/>
        <a:p>
          <a:endParaRPr lang="ru-RU"/>
        </a:p>
      </dgm:t>
    </dgm:pt>
    <dgm:pt modelId="{32B78696-740C-456F-BACB-C4A422EB8B4D}">
      <dgm:prSet phldrT="[Текст]" custT="1"/>
      <dgm:spPr/>
      <dgm:t>
        <a:bodyPr/>
        <a:lstStyle/>
        <a:p>
          <a:r>
            <a:rPr lang="ru-RU" sz="1600" b="0" dirty="0" smtClean="0"/>
            <a:t>Выступления на конференциях</a:t>
          </a:r>
          <a:endParaRPr lang="ru-RU" sz="1600" b="0" dirty="0"/>
        </a:p>
      </dgm:t>
    </dgm:pt>
    <dgm:pt modelId="{47958D1E-0F6E-4725-A0DE-1188CC25A52B}" type="parTrans" cxnId="{E80D49F6-7134-497C-ACED-B74A968249F4}">
      <dgm:prSet/>
      <dgm:spPr/>
      <dgm:t>
        <a:bodyPr/>
        <a:lstStyle/>
        <a:p>
          <a:endParaRPr lang="ru-RU"/>
        </a:p>
      </dgm:t>
    </dgm:pt>
    <dgm:pt modelId="{C49F6240-7E93-4A46-8B06-2BE6881E39E0}" type="sibTrans" cxnId="{E80D49F6-7134-497C-ACED-B74A968249F4}">
      <dgm:prSet/>
      <dgm:spPr/>
      <dgm:t>
        <a:bodyPr/>
        <a:lstStyle/>
        <a:p>
          <a:endParaRPr lang="ru-RU"/>
        </a:p>
      </dgm:t>
    </dgm:pt>
    <dgm:pt modelId="{359D8F2E-A78F-42DD-97B0-69642BEF1E1A}">
      <dgm:prSet phldrT="[Текст]"/>
      <dgm:spPr/>
      <dgm:t>
        <a:bodyPr/>
        <a:lstStyle/>
        <a:p>
          <a:r>
            <a:rPr lang="ru-RU" b="1" dirty="0" smtClean="0"/>
            <a:t>Учебно-методические пособия ЯГПУ </a:t>
          </a:r>
          <a:r>
            <a:rPr lang="ru-RU" b="1" dirty="0" err="1" smtClean="0"/>
            <a:t>им.К.Д.Ушинского</a:t>
          </a:r>
          <a:endParaRPr lang="ru-RU" b="1" dirty="0"/>
        </a:p>
      </dgm:t>
    </dgm:pt>
    <dgm:pt modelId="{34CE5631-6353-4BEA-A40C-87D4A42393AA}" type="parTrans" cxnId="{ED28790F-8B6E-47B3-A947-4C2F8F2CF76B}">
      <dgm:prSet/>
      <dgm:spPr/>
      <dgm:t>
        <a:bodyPr/>
        <a:lstStyle/>
        <a:p>
          <a:endParaRPr lang="ru-RU"/>
        </a:p>
      </dgm:t>
    </dgm:pt>
    <dgm:pt modelId="{47B1B94A-B3FD-40BD-B6C1-43F66ECE7D0F}" type="sibTrans" cxnId="{ED28790F-8B6E-47B3-A947-4C2F8F2CF76B}">
      <dgm:prSet/>
      <dgm:spPr/>
      <dgm:t>
        <a:bodyPr/>
        <a:lstStyle/>
        <a:p>
          <a:endParaRPr lang="ru-RU"/>
        </a:p>
      </dgm:t>
    </dgm:pt>
    <dgm:pt modelId="{A26F0CA4-2BDF-45A2-8C29-01A0555D58FA}">
      <dgm:prSet phldrT="[Текст]" custT="1"/>
      <dgm:spPr/>
      <dgm:t>
        <a:bodyPr/>
        <a:lstStyle/>
        <a:p>
          <a:r>
            <a:rPr lang="ru-RU" sz="1600" b="0" dirty="0" smtClean="0"/>
            <a:t>Подготовка и публикация материалов деятельности по вопросам сопровождению ДППШ</a:t>
          </a:r>
          <a:endParaRPr lang="ru-RU" sz="1600" b="0" dirty="0"/>
        </a:p>
      </dgm:t>
    </dgm:pt>
    <dgm:pt modelId="{0A9626DC-167A-4D9B-89AA-8778F3440CB0}" type="parTrans" cxnId="{36630996-591A-42B1-B306-266973A82CFB}">
      <dgm:prSet/>
      <dgm:spPr/>
      <dgm:t>
        <a:bodyPr/>
        <a:lstStyle/>
        <a:p>
          <a:endParaRPr lang="ru-RU"/>
        </a:p>
      </dgm:t>
    </dgm:pt>
    <dgm:pt modelId="{B0BCFBD4-6356-4B1F-A985-E7A5952E32AF}" type="sibTrans" cxnId="{36630996-591A-42B1-B306-266973A82CFB}">
      <dgm:prSet/>
      <dgm:spPr/>
      <dgm:t>
        <a:bodyPr/>
        <a:lstStyle/>
        <a:p>
          <a:endParaRPr lang="ru-RU"/>
        </a:p>
      </dgm:t>
    </dgm:pt>
    <dgm:pt modelId="{73684D40-67C9-4783-8F3A-51E8B99B0B1D}">
      <dgm:prSet phldrT="[Текст]"/>
      <dgm:spPr/>
      <dgm:t>
        <a:bodyPr/>
        <a:lstStyle/>
        <a:p>
          <a:r>
            <a:rPr lang="en-US" b="1" dirty="0" smtClean="0"/>
            <a:t> </a:t>
          </a:r>
          <a:endParaRPr lang="ru-RU" b="1" dirty="0"/>
        </a:p>
      </dgm:t>
    </dgm:pt>
    <dgm:pt modelId="{C404AE01-D046-4575-8556-B04E307FA4F2}" type="parTrans" cxnId="{E8C9CCCD-72BB-4219-93D4-00F4BCA4B221}">
      <dgm:prSet/>
      <dgm:spPr/>
      <dgm:t>
        <a:bodyPr/>
        <a:lstStyle/>
        <a:p>
          <a:endParaRPr lang="ru-RU"/>
        </a:p>
      </dgm:t>
    </dgm:pt>
    <dgm:pt modelId="{B98FEA5A-B672-4B58-8E4B-09A8092A06F4}" type="sibTrans" cxnId="{E8C9CCCD-72BB-4219-93D4-00F4BCA4B221}">
      <dgm:prSet/>
      <dgm:spPr/>
      <dgm:t>
        <a:bodyPr/>
        <a:lstStyle/>
        <a:p>
          <a:endParaRPr lang="ru-RU"/>
        </a:p>
      </dgm:t>
    </dgm:pt>
    <dgm:pt modelId="{9855CD4E-E281-401D-9DBA-A959C3EFB291}">
      <dgm:prSet custT="1"/>
      <dgm:spPr/>
      <dgm:t>
        <a:bodyPr/>
        <a:lstStyle/>
        <a:p>
          <a:endParaRPr lang="ru-RU" sz="1600" b="0" dirty="0"/>
        </a:p>
      </dgm:t>
    </dgm:pt>
    <dgm:pt modelId="{B6E87C08-73CC-49C4-9205-FA69A91FD03B}" type="parTrans" cxnId="{093FFF40-57DB-4EDD-9627-F4EE806229AA}">
      <dgm:prSet/>
      <dgm:spPr/>
      <dgm:t>
        <a:bodyPr/>
        <a:lstStyle/>
        <a:p>
          <a:endParaRPr lang="ru-RU"/>
        </a:p>
      </dgm:t>
    </dgm:pt>
    <dgm:pt modelId="{A273CF78-1C0E-47D4-B80A-BE09F15C13A0}" type="sibTrans" cxnId="{093FFF40-57DB-4EDD-9627-F4EE806229AA}">
      <dgm:prSet/>
      <dgm:spPr/>
      <dgm:t>
        <a:bodyPr/>
        <a:lstStyle/>
        <a:p>
          <a:endParaRPr lang="ru-RU"/>
        </a:p>
      </dgm:t>
    </dgm:pt>
    <dgm:pt modelId="{4E2EA15A-91B2-46C7-BADA-76943382E3FA}">
      <dgm:prSet phldrT="[Текст]" custT="1"/>
      <dgm:spPr/>
      <dgm:t>
        <a:bodyPr/>
        <a:lstStyle/>
        <a:p>
          <a:r>
            <a:rPr lang="ru-RU" sz="1600" b="0" dirty="0" smtClean="0"/>
            <a:t>Подготовка публикаций по тематике ДППШ</a:t>
          </a:r>
          <a:endParaRPr lang="ru-RU" sz="1600" b="0" dirty="0"/>
        </a:p>
      </dgm:t>
    </dgm:pt>
    <dgm:pt modelId="{0B8E124F-13B2-4C53-95AE-F0B79DB15030}" type="parTrans" cxnId="{853E03DC-1B6E-4AAA-AED7-075D422CC28C}">
      <dgm:prSet/>
      <dgm:spPr/>
    </dgm:pt>
    <dgm:pt modelId="{F8CB88FF-3ED3-4597-A5DB-5D3925FDD910}" type="sibTrans" cxnId="{853E03DC-1B6E-4AAA-AED7-075D422CC28C}">
      <dgm:prSet/>
      <dgm:spPr/>
    </dgm:pt>
    <dgm:pt modelId="{1A4D816B-48FC-4345-B127-C721026360F1}">
      <dgm:prSet phldrT="[Текст]" custT="1"/>
      <dgm:spPr/>
      <dgm:t>
        <a:bodyPr/>
        <a:lstStyle/>
        <a:p>
          <a:r>
            <a:rPr lang="ru-RU" sz="1600" b="0" dirty="0" smtClean="0"/>
            <a:t>Экспертная оценка конкурсных работ</a:t>
          </a:r>
          <a:endParaRPr lang="ru-RU" sz="1600" b="0" dirty="0"/>
        </a:p>
      </dgm:t>
    </dgm:pt>
    <dgm:pt modelId="{9AC49186-436A-48A0-B200-ED24CC445002}" type="parTrans" cxnId="{CBDABA43-B26C-4F6C-B97E-DFC39226F3CA}">
      <dgm:prSet/>
      <dgm:spPr/>
    </dgm:pt>
    <dgm:pt modelId="{623BA52A-D6CA-474E-B43A-26BB7F7462E4}" type="sibTrans" cxnId="{CBDABA43-B26C-4F6C-B97E-DFC39226F3CA}">
      <dgm:prSet/>
      <dgm:spPr/>
    </dgm:pt>
    <dgm:pt modelId="{518E64B8-0C41-4929-962B-3A1D5C236CBA}" type="pres">
      <dgm:prSet presAssocID="{2754BC60-473A-4A16-8F43-C94DF7062F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24A78-410F-4B25-8F8A-3F99AD5AFAD3}" type="pres">
      <dgm:prSet presAssocID="{31F9F22F-B245-4CAE-A510-C202F39299B5}" presName="linNode" presStyleCnt="0"/>
      <dgm:spPr/>
    </dgm:pt>
    <dgm:pt modelId="{8AE46953-6592-4BCE-BEF6-116CE502E3B8}" type="pres">
      <dgm:prSet presAssocID="{31F9F22F-B245-4CAE-A510-C202F39299B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54117-46E1-4DB3-9B75-30F1C25C36B1}" type="pres">
      <dgm:prSet presAssocID="{31F9F22F-B245-4CAE-A510-C202F39299B5}" presName="descendantText" presStyleLbl="alignAccFollowNode1" presStyleIdx="0" presStyleCnt="4" custScaleY="124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481A8-8889-49FE-AAB1-83F1EAA01054}" type="pres">
      <dgm:prSet presAssocID="{A022C63C-DD18-4026-9553-79004E09FB92}" presName="sp" presStyleCnt="0"/>
      <dgm:spPr/>
    </dgm:pt>
    <dgm:pt modelId="{C4A443A9-C04E-48DE-8F8A-316116A31771}" type="pres">
      <dgm:prSet presAssocID="{643DB970-B913-4D20-8928-83B7AF8E057F}" presName="linNode" presStyleCnt="0"/>
      <dgm:spPr/>
    </dgm:pt>
    <dgm:pt modelId="{B108577A-E253-4BF0-947C-86A21245E02A}" type="pres">
      <dgm:prSet presAssocID="{643DB970-B913-4D20-8928-83B7AF8E057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A2B78-F5FB-4B37-9F67-78DA7EF71B3C}" type="pres">
      <dgm:prSet presAssocID="{643DB970-B913-4D20-8928-83B7AF8E057F}" presName="descendantText" presStyleLbl="alignAccFollowNode1" presStyleIdx="1" presStyleCnt="4" custScaleY="124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59343-A416-4BA1-A197-56A32D16D1BA}" type="pres">
      <dgm:prSet presAssocID="{07D1CB01-8669-4F34-97F1-27C63C9B7EA1}" presName="sp" presStyleCnt="0"/>
      <dgm:spPr/>
    </dgm:pt>
    <dgm:pt modelId="{2E991BAE-16DE-460F-9E57-EA824464B080}" type="pres">
      <dgm:prSet presAssocID="{359D8F2E-A78F-42DD-97B0-69642BEF1E1A}" presName="linNode" presStyleCnt="0"/>
      <dgm:spPr/>
    </dgm:pt>
    <dgm:pt modelId="{84ABA598-AB13-4830-A9E7-D59535BB6E2A}" type="pres">
      <dgm:prSet presAssocID="{359D8F2E-A78F-42DD-97B0-69642BEF1E1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6DD69-1F76-4015-BA0E-A8257634CB5C}" type="pres">
      <dgm:prSet presAssocID="{359D8F2E-A78F-42DD-97B0-69642BEF1E1A}" presName="descendantText" presStyleLbl="alignAccFollowNode1" presStyleIdx="2" presStyleCnt="4" custLinFactNeighborX="0" custLinFactNeighborY="-4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99B04-D0AB-4BA1-BFA5-F8883C2BEE54}" type="pres">
      <dgm:prSet presAssocID="{47B1B94A-B3FD-40BD-B6C1-43F66ECE7D0F}" presName="sp" presStyleCnt="0"/>
      <dgm:spPr/>
    </dgm:pt>
    <dgm:pt modelId="{7BD49460-7CD1-4D14-9A89-7547CEA04A2E}" type="pres">
      <dgm:prSet presAssocID="{73684D40-67C9-4783-8F3A-51E8B99B0B1D}" presName="linNode" presStyleCnt="0"/>
      <dgm:spPr/>
    </dgm:pt>
    <dgm:pt modelId="{F9DDBDEE-A1B0-4B0F-A262-A396CE3FA41E}" type="pres">
      <dgm:prSet presAssocID="{73684D40-67C9-4783-8F3A-51E8B99B0B1D}" presName="parentText" presStyleLbl="node1" presStyleIdx="3" presStyleCnt="4" custScaleX="1082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7E373-E578-40E2-98B8-E5E088D5E1B5}" type="pres">
      <dgm:prSet presAssocID="{73684D40-67C9-4783-8F3A-51E8B99B0B1D}" presName="descendantText" presStyleLbl="alignAccFollowNode1" presStyleIdx="3" presStyleCnt="4" custScaleX="107706" custScaleY="106096" custLinFactNeighborX="-7146" custLinFactNeighborY="-10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0D49F6-7134-497C-ACED-B74A968249F4}" srcId="{643DB970-B913-4D20-8928-83B7AF8E057F}" destId="{32B78696-740C-456F-BACB-C4A422EB8B4D}" srcOrd="0" destOrd="0" parTransId="{47958D1E-0F6E-4725-A0DE-1188CC25A52B}" sibTransId="{C49F6240-7E93-4A46-8B06-2BE6881E39E0}"/>
    <dgm:cxn modelId="{2B303840-FFD8-4668-9A95-1542924EEC24}" type="presOf" srcId="{359D8F2E-A78F-42DD-97B0-69642BEF1E1A}" destId="{84ABA598-AB13-4830-A9E7-D59535BB6E2A}" srcOrd="0" destOrd="0" presId="urn:microsoft.com/office/officeart/2005/8/layout/vList5"/>
    <dgm:cxn modelId="{32E7F6AD-3F8D-4ADD-BECD-A378A59436B3}" type="presOf" srcId="{32B78696-740C-456F-BACB-C4A422EB8B4D}" destId="{456A2B78-F5FB-4B37-9F67-78DA7EF71B3C}" srcOrd="0" destOrd="0" presId="urn:microsoft.com/office/officeart/2005/8/layout/vList5"/>
    <dgm:cxn modelId="{70D2CC17-5CB2-47C0-AFF4-C747493D318D}" srcId="{2754BC60-473A-4A16-8F43-C94DF7062F50}" destId="{643DB970-B913-4D20-8928-83B7AF8E057F}" srcOrd="1" destOrd="0" parTransId="{1E763DE9-6E6F-47C8-BD6D-47C7C8AE569B}" sibTransId="{07D1CB01-8669-4F34-97F1-27C63C9B7EA1}"/>
    <dgm:cxn modelId="{853E03DC-1B6E-4AAA-AED7-075D422CC28C}" srcId="{643DB970-B913-4D20-8928-83B7AF8E057F}" destId="{4E2EA15A-91B2-46C7-BADA-76943382E3FA}" srcOrd="1" destOrd="0" parTransId="{0B8E124F-13B2-4C53-95AE-F0B79DB15030}" sibTransId="{F8CB88FF-3ED3-4597-A5DB-5D3925FDD910}"/>
    <dgm:cxn modelId="{3F54F5A5-C978-462C-B418-D763B5F08925}" type="presOf" srcId="{A26F0CA4-2BDF-45A2-8C29-01A0555D58FA}" destId="{5E36DD69-1F76-4015-BA0E-A8257634CB5C}" srcOrd="0" destOrd="0" presId="urn:microsoft.com/office/officeart/2005/8/layout/vList5"/>
    <dgm:cxn modelId="{4E3C8BE5-94F9-462A-A5EE-4758CD34EBDD}" type="presOf" srcId="{643DB970-B913-4D20-8928-83B7AF8E057F}" destId="{B108577A-E253-4BF0-947C-86A21245E02A}" srcOrd="0" destOrd="0" presId="urn:microsoft.com/office/officeart/2005/8/layout/vList5"/>
    <dgm:cxn modelId="{2D4DB35E-4FAB-44D2-8D11-0C764F0AAFCF}" type="presOf" srcId="{31F9F22F-B245-4CAE-A510-C202F39299B5}" destId="{8AE46953-6592-4BCE-BEF6-116CE502E3B8}" srcOrd="0" destOrd="0" presId="urn:microsoft.com/office/officeart/2005/8/layout/vList5"/>
    <dgm:cxn modelId="{36630996-591A-42B1-B306-266973A82CFB}" srcId="{359D8F2E-A78F-42DD-97B0-69642BEF1E1A}" destId="{A26F0CA4-2BDF-45A2-8C29-01A0555D58FA}" srcOrd="0" destOrd="0" parTransId="{0A9626DC-167A-4D9B-89AA-8778F3440CB0}" sibTransId="{B0BCFBD4-6356-4B1F-A985-E7A5952E32AF}"/>
    <dgm:cxn modelId="{E8C9CCCD-72BB-4219-93D4-00F4BCA4B221}" srcId="{2754BC60-473A-4A16-8F43-C94DF7062F50}" destId="{73684D40-67C9-4783-8F3A-51E8B99B0B1D}" srcOrd="3" destOrd="0" parTransId="{C404AE01-D046-4575-8556-B04E307FA4F2}" sibTransId="{B98FEA5A-B672-4B58-8E4B-09A8092A06F4}"/>
    <dgm:cxn modelId="{A9CA984C-D237-4ED3-9F05-DA07EB840041}" type="presOf" srcId="{2754BC60-473A-4A16-8F43-C94DF7062F50}" destId="{518E64B8-0C41-4929-962B-3A1D5C236CBA}" srcOrd="0" destOrd="0" presId="urn:microsoft.com/office/officeart/2005/8/layout/vList5"/>
    <dgm:cxn modelId="{995FF896-4C55-46D0-BBB9-8D6CDD49C284}" type="presOf" srcId="{73684D40-67C9-4783-8F3A-51E8B99B0B1D}" destId="{F9DDBDEE-A1B0-4B0F-A262-A396CE3FA41E}" srcOrd="0" destOrd="0" presId="urn:microsoft.com/office/officeart/2005/8/layout/vList5"/>
    <dgm:cxn modelId="{9704F71D-7600-4A5A-8A0D-F7064ED82103}" srcId="{31F9F22F-B245-4CAE-A510-C202F39299B5}" destId="{95CA12F5-82AF-4EB1-A99B-05A8E9B5E46D}" srcOrd="0" destOrd="0" parTransId="{108132FB-31AA-4EAD-BC63-12F92865485A}" sibTransId="{6BCD936B-C310-4688-8882-543BDECA6A52}"/>
    <dgm:cxn modelId="{0A35FEBA-3FAF-4017-9A8D-0CE6943B7DF9}" srcId="{2754BC60-473A-4A16-8F43-C94DF7062F50}" destId="{31F9F22F-B245-4CAE-A510-C202F39299B5}" srcOrd="0" destOrd="0" parTransId="{1B54E366-52F6-4E3E-AA50-2062BBE0533E}" sibTransId="{A022C63C-DD18-4026-9553-79004E09FB92}"/>
    <dgm:cxn modelId="{270E5D70-C9DA-4707-9747-3E8378718A94}" type="presOf" srcId="{1A4D816B-48FC-4345-B127-C721026360F1}" destId="{12E54117-46E1-4DB3-9B75-30F1C25C36B1}" srcOrd="0" destOrd="1" presId="urn:microsoft.com/office/officeart/2005/8/layout/vList5"/>
    <dgm:cxn modelId="{E5789161-2ADA-4F4F-802E-702BA93D5CD4}" type="presOf" srcId="{4E2EA15A-91B2-46C7-BADA-76943382E3FA}" destId="{456A2B78-F5FB-4B37-9F67-78DA7EF71B3C}" srcOrd="0" destOrd="1" presId="urn:microsoft.com/office/officeart/2005/8/layout/vList5"/>
    <dgm:cxn modelId="{812E5168-3A29-44A2-BAE2-E1E4CF099FDA}" type="presOf" srcId="{9855CD4E-E281-401D-9DBA-A959C3EFB291}" destId="{E1F7E373-E578-40E2-98B8-E5E088D5E1B5}" srcOrd="0" destOrd="0" presId="urn:microsoft.com/office/officeart/2005/8/layout/vList5"/>
    <dgm:cxn modelId="{5DED5923-9118-4518-AB7B-681064803434}" type="presOf" srcId="{95CA12F5-82AF-4EB1-A99B-05A8E9B5E46D}" destId="{12E54117-46E1-4DB3-9B75-30F1C25C36B1}" srcOrd="0" destOrd="0" presId="urn:microsoft.com/office/officeart/2005/8/layout/vList5"/>
    <dgm:cxn modelId="{093FFF40-57DB-4EDD-9627-F4EE806229AA}" srcId="{73684D40-67C9-4783-8F3A-51E8B99B0B1D}" destId="{9855CD4E-E281-401D-9DBA-A959C3EFB291}" srcOrd="0" destOrd="0" parTransId="{B6E87C08-73CC-49C4-9205-FA69A91FD03B}" sibTransId="{A273CF78-1C0E-47D4-B80A-BE09F15C13A0}"/>
    <dgm:cxn modelId="{CBDABA43-B26C-4F6C-B97E-DFC39226F3CA}" srcId="{31F9F22F-B245-4CAE-A510-C202F39299B5}" destId="{1A4D816B-48FC-4345-B127-C721026360F1}" srcOrd="1" destOrd="0" parTransId="{9AC49186-436A-48A0-B200-ED24CC445002}" sibTransId="{623BA52A-D6CA-474E-B43A-26BB7F7462E4}"/>
    <dgm:cxn modelId="{ED28790F-8B6E-47B3-A947-4C2F8F2CF76B}" srcId="{2754BC60-473A-4A16-8F43-C94DF7062F50}" destId="{359D8F2E-A78F-42DD-97B0-69642BEF1E1A}" srcOrd="2" destOrd="0" parTransId="{34CE5631-6353-4BEA-A40C-87D4A42393AA}" sibTransId="{47B1B94A-B3FD-40BD-B6C1-43F66ECE7D0F}"/>
    <dgm:cxn modelId="{D8D71619-B13C-415F-B8DE-FB2773A5E7D9}" type="presParOf" srcId="{518E64B8-0C41-4929-962B-3A1D5C236CBA}" destId="{FB224A78-410F-4B25-8F8A-3F99AD5AFAD3}" srcOrd="0" destOrd="0" presId="urn:microsoft.com/office/officeart/2005/8/layout/vList5"/>
    <dgm:cxn modelId="{2A52BAB0-BD14-4703-AEBE-FA5659FF1CE4}" type="presParOf" srcId="{FB224A78-410F-4B25-8F8A-3F99AD5AFAD3}" destId="{8AE46953-6592-4BCE-BEF6-116CE502E3B8}" srcOrd="0" destOrd="0" presId="urn:microsoft.com/office/officeart/2005/8/layout/vList5"/>
    <dgm:cxn modelId="{2DE19305-5F4E-413B-93D9-10D919D39F28}" type="presParOf" srcId="{FB224A78-410F-4B25-8F8A-3F99AD5AFAD3}" destId="{12E54117-46E1-4DB3-9B75-30F1C25C36B1}" srcOrd="1" destOrd="0" presId="urn:microsoft.com/office/officeart/2005/8/layout/vList5"/>
    <dgm:cxn modelId="{C12BF199-F0B7-4762-B964-04BDA67A8868}" type="presParOf" srcId="{518E64B8-0C41-4929-962B-3A1D5C236CBA}" destId="{289481A8-8889-49FE-AAB1-83F1EAA01054}" srcOrd="1" destOrd="0" presId="urn:microsoft.com/office/officeart/2005/8/layout/vList5"/>
    <dgm:cxn modelId="{3CBA30EC-55BB-4283-9457-284509C99EC5}" type="presParOf" srcId="{518E64B8-0C41-4929-962B-3A1D5C236CBA}" destId="{C4A443A9-C04E-48DE-8F8A-316116A31771}" srcOrd="2" destOrd="0" presId="urn:microsoft.com/office/officeart/2005/8/layout/vList5"/>
    <dgm:cxn modelId="{E0EF1B16-4D3E-4DD1-8C37-C4F5B537B0E2}" type="presParOf" srcId="{C4A443A9-C04E-48DE-8F8A-316116A31771}" destId="{B108577A-E253-4BF0-947C-86A21245E02A}" srcOrd="0" destOrd="0" presId="urn:microsoft.com/office/officeart/2005/8/layout/vList5"/>
    <dgm:cxn modelId="{E68E6CA2-8A1D-4F4E-824A-BCD9902D8489}" type="presParOf" srcId="{C4A443A9-C04E-48DE-8F8A-316116A31771}" destId="{456A2B78-F5FB-4B37-9F67-78DA7EF71B3C}" srcOrd="1" destOrd="0" presId="urn:microsoft.com/office/officeart/2005/8/layout/vList5"/>
    <dgm:cxn modelId="{98173D5E-3F15-4166-BF00-906848208A58}" type="presParOf" srcId="{518E64B8-0C41-4929-962B-3A1D5C236CBA}" destId="{8AF59343-A416-4BA1-A197-56A32D16D1BA}" srcOrd="3" destOrd="0" presId="urn:microsoft.com/office/officeart/2005/8/layout/vList5"/>
    <dgm:cxn modelId="{E2FABAB0-F096-4FE2-B55C-0C003D91D2F5}" type="presParOf" srcId="{518E64B8-0C41-4929-962B-3A1D5C236CBA}" destId="{2E991BAE-16DE-460F-9E57-EA824464B080}" srcOrd="4" destOrd="0" presId="urn:microsoft.com/office/officeart/2005/8/layout/vList5"/>
    <dgm:cxn modelId="{D614B5DE-5058-4426-B060-F99169E4E0C3}" type="presParOf" srcId="{2E991BAE-16DE-460F-9E57-EA824464B080}" destId="{84ABA598-AB13-4830-A9E7-D59535BB6E2A}" srcOrd="0" destOrd="0" presId="urn:microsoft.com/office/officeart/2005/8/layout/vList5"/>
    <dgm:cxn modelId="{2DE5C628-A5D0-4CCA-A4E6-C4FEBEA9165D}" type="presParOf" srcId="{2E991BAE-16DE-460F-9E57-EA824464B080}" destId="{5E36DD69-1F76-4015-BA0E-A8257634CB5C}" srcOrd="1" destOrd="0" presId="urn:microsoft.com/office/officeart/2005/8/layout/vList5"/>
    <dgm:cxn modelId="{251EF632-CDF1-4555-B4BB-C286A11337F8}" type="presParOf" srcId="{518E64B8-0C41-4929-962B-3A1D5C236CBA}" destId="{CF899B04-D0AB-4BA1-BFA5-F8883C2BEE54}" srcOrd="5" destOrd="0" presId="urn:microsoft.com/office/officeart/2005/8/layout/vList5"/>
    <dgm:cxn modelId="{CD24CDC4-631C-4B98-98FC-69BF495FE4C4}" type="presParOf" srcId="{518E64B8-0C41-4929-962B-3A1D5C236CBA}" destId="{7BD49460-7CD1-4D14-9A89-7547CEA04A2E}" srcOrd="6" destOrd="0" presId="urn:microsoft.com/office/officeart/2005/8/layout/vList5"/>
    <dgm:cxn modelId="{9A93AD7A-6004-4253-A8FF-C92F2CEBA44C}" type="presParOf" srcId="{7BD49460-7CD1-4D14-9A89-7547CEA04A2E}" destId="{F9DDBDEE-A1B0-4B0F-A262-A396CE3FA41E}" srcOrd="0" destOrd="0" presId="urn:microsoft.com/office/officeart/2005/8/layout/vList5"/>
    <dgm:cxn modelId="{1B6573CC-5D5C-4430-90D5-E646D4A332A6}" type="presParOf" srcId="{7BD49460-7CD1-4D14-9A89-7547CEA04A2E}" destId="{E1F7E373-E578-40E2-98B8-E5E088D5E1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2793A-335E-4B06-8DFE-1515994F53E1}">
      <dsp:nvSpPr>
        <dsp:cNvPr id="0" name=""/>
        <dsp:cNvSpPr/>
      </dsp:nvSpPr>
      <dsp:spPr>
        <a:xfrm>
          <a:off x="281724" y="0"/>
          <a:ext cx="4018388" cy="40183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F783E-9B5E-450B-9D91-3DE723D06B9F}">
      <dsp:nvSpPr>
        <dsp:cNvPr id="0" name=""/>
        <dsp:cNvSpPr/>
      </dsp:nvSpPr>
      <dsp:spPr>
        <a:xfrm>
          <a:off x="2290918" y="403997"/>
          <a:ext cx="2611952" cy="951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Профессиональная педагогическая грамотность как компонент </a:t>
          </a:r>
          <a:r>
            <a:rPr lang="ru-RU" sz="1400" b="0" kern="1200" dirty="0" err="1"/>
            <a:t>профессиограммы</a:t>
          </a:r>
          <a:r>
            <a:rPr lang="ru-RU" sz="1400" b="0" kern="1200" dirty="0"/>
            <a:t> педагога</a:t>
          </a:r>
        </a:p>
      </dsp:txBody>
      <dsp:txXfrm>
        <a:off x="2337353" y="450432"/>
        <a:ext cx="2519082" cy="858357"/>
      </dsp:txXfrm>
    </dsp:sp>
    <dsp:sp modelId="{7059C13B-782B-4727-8A6A-4F456068241E}">
      <dsp:nvSpPr>
        <dsp:cNvPr id="0" name=""/>
        <dsp:cNvSpPr/>
      </dsp:nvSpPr>
      <dsp:spPr>
        <a:xfrm>
          <a:off x="1634051" y="1474128"/>
          <a:ext cx="3925685" cy="951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 err="1"/>
            <a:t>Допрофессиональная</a:t>
          </a:r>
          <a:r>
            <a:rPr lang="ru-RU" sz="1400" b="0" kern="1200" dirty="0"/>
            <a:t> педагогическая грамотность как базовый образовательных результат учащихся психолого-педагогических классов</a:t>
          </a:r>
        </a:p>
      </dsp:txBody>
      <dsp:txXfrm>
        <a:off x="1680486" y="1520563"/>
        <a:ext cx="3832815" cy="858357"/>
      </dsp:txXfrm>
    </dsp:sp>
    <dsp:sp modelId="{A3C3BCFF-898E-4B89-9729-A1F608613445}">
      <dsp:nvSpPr>
        <dsp:cNvPr id="0" name=""/>
        <dsp:cNvSpPr/>
      </dsp:nvSpPr>
      <dsp:spPr>
        <a:xfrm>
          <a:off x="1303313" y="2544259"/>
          <a:ext cx="4587162" cy="951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Элементарная педагогическая грамотность как современный образовательный результат школьников</a:t>
          </a:r>
        </a:p>
      </dsp:txBody>
      <dsp:txXfrm>
        <a:off x="1349748" y="2590694"/>
        <a:ext cx="4494292" cy="858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3C111-A9F8-4906-982A-ED11423995AF}">
      <dsp:nvSpPr>
        <dsp:cNvPr id="0" name=""/>
        <dsp:cNvSpPr/>
      </dsp:nvSpPr>
      <dsp:spPr>
        <a:xfrm rot="16200000">
          <a:off x="638869" y="-638869"/>
          <a:ext cx="1770260" cy="3048000"/>
        </a:xfrm>
        <a:prstGeom prst="round1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Добровольческая деятельность</a:t>
          </a:r>
        </a:p>
      </dsp:txBody>
      <dsp:txXfrm rot="5400000">
        <a:off x="0" y="0"/>
        <a:ext cx="3048000" cy="1327695"/>
      </dsp:txXfrm>
    </dsp:sp>
    <dsp:sp modelId="{1F9E12B9-20DD-4970-9325-0FFA78A34923}">
      <dsp:nvSpPr>
        <dsp:cNvPr id="0" name=""/>
        <dsp:cNvSpPr/>
      </dsp:nvSpPr>
      <dsp:spPr>
        <a:xfrm>
          <a:off x="3048000" y="0"/>
          <a:ext cx="3048000" cy="1770260"/>
        </a:xfrm>
        <a:prstGeom prst="round1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Организация отдыха</a:t>
          </a:r>
          <a:br>
            <a:rPr lang="ru-RU" sz="2200" kern="1200" dirty="0"/>
          </a:br>
          <a:r>
            <a:rPr lang="ru-RU" sz="2200" kern="1200" dirty="0"/>
            <a:t>и оздоровления детей</a:t>
          </a:r>
        </a:p>
      </dsp:txBody>
      <dsp:txXfrm>
        <a:off x="3048000" y="0"/>
        <a:ext cx="3048000" cy="1327695"/>
      </dsp:txXfrm>
    </dsp:sp>
    <dsp:sp modelId="{8DB2CA63-2827-4E89-854E-552E1CA800AA}">
      <dsp:nvSpPr>
        <dsp:cNvPr id="0" name=""/>
        <dsp:cNvSpPr/>
      </dsp:nvSpPr>
      <dsp:spPr>
        <a:xfrm rot="10800000">
          <a:off x="0" y="1770260"/>
          <a:ext cx="3048000" cy="1770260"/>
        </a:xfrm>
        <a:prstGeom prst="round1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tx1">
                  <a:lumMod val="95000"/>
                  <a:lumOff val="5000"/>
                </a:schemeClr>
              </a:solidFill>
            </a:rPr>
            <a:t>Деятельность детских общественных организаций</a:t>
          </a:r>
        </a:p>
      </dsp:txBody>
      <dsp:txXfrm rot="10800000">
        <a:off x="0" y="2212825"/>
        <a:ext cx="3048000" cy="1327695"/>
      </dsp:txXfrm>
    </dsp:sp>
    <dsp:sp modelId="{CF24ED92-4F1D-41AA-867C-7A423CA20F0E}">
      <dsp:nvSpPr>
        <dsp:cNvPr id="0" name=""/>
        <dsp:cNvSpPr/>
      </dsp:nvSpPr>
      <dsp:spPr>
        <a:xfrm rot="5400000">
          <a:off x="3686869" y="1131390"/>
          <a:ext cx="1770260" cy="3048000"/>
        </a:xfrm>
        <a:prstGeom prst="round1Rect">
          <a:avLst/>
        </a:prstGeom>
        <a:solidFill>
          <a:srgbClr val="7288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Коммуникации</a:t>
          </a:r>
          <a:br>
            <a:rPr lang="ru-RU" sz="2200" kern="1200" dirty="0"/>
          </a:br>
          <a:r>
            <a:rPr lang="ru-RU" sz="2200" kern="1200" dirty="0"/>
            <a:t>в социальных сетях</a:t>
          </a:r>
        </a:p>
      </dsp:txBody>
      <dsp:txXfrm rot="-5400000">
        <a:off x="3048000" y="2212825"/>
        <a:ext cx="3048000" cy="1327695"/>
      </dsp:txXfrm>
    </dsp:sp>
    <dsp:sp modelId="{2F9C8761-98B5-415B-A43D-59FEF025A15E}">
      <dsp:nvSpPr>
        <dsp:cNvPr id="0" name=""/>
        <dsp:cNvSpPr/>
      </dsp:nvSpPr>
      <dsp:spPr>
        <a:xfrm>
          <a:off x="1877293" y="1146571"/>
          <a:ext cx="2341412" cy="1247378"/>
        </a:xfrm>
        <a:prstGeom prst="roundRect">
          <a:avLst/>
        </a:prstGeom>
        <a:solidFill>
          <a:srgbClr val="1C2F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bg1"/>
              </a:solidFill>
            </a:rPr>
            <a:t>Психолого-педагогический компонент</a:t>
          </a:r>
        </a:p>
      </dsp:txBody>
      <dsp:txXfrm>
        <a:off x="1938185" y="1207463"/>
        <a:ext cx="2219628" cy="1125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54117-46E1-4DB3-9B75-30F1C25C36B1}">
      <dsp:nvSpPr>
        <dsp:cNvPr id="0" name=""/>
        <dsp:cNvSpPr/>
      </dsp:nvSpPr>
      <dsp:spPr>
        <a:xfrm rot="5400000">
          <a:off x="5323258" y="-2243240"/>
          <a:ext cx="667394" cy="53241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 dirty="0"/>
            <a:t>Эффективное общение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 dirty="0"/>
            <a:t>Технологии публичного выступления</a:t>
          </a:r>
        </a:p>
      </dsp:txBody>
      <dsp:txXfrm rot="-5400000">
        <a:off x="2994859" y="117738"/>
        <a:ext cx="5291614" cy="602236"/>
      </dsp:txXfrm>
    </dsp:sp>
    <dsp:sp modelId="{8AE46953-6592-4BCE-BEF6-116CE502E3B8}">
      <dsp:nvSpPr>
        <dsp:cNvPr id="0" name=""/>
        <dsp:cNvSpPr/>
      </dsp:nvSpPr>
      <dsp:spPr>
        <a:xfrm>
          <a:off x="0" y="1734"/>
          <a:ext cx="2994858" cy="83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Коммуникация</a:t>
          </a:r>
        </a:p>
      </dsp:txBody>
      <dsp:txXfrm>
        <a:off x="40724" y="42458"/>
        <a:ext cx="2913410" cy="752795"/>
      </dsp:txXfrm>
    </dsp:sp>
    <dsp:sp modelId="{456A2B78-F5FB-4B37-9F67-78DA7EF71B3C}">
      <dsp:nvSpPr>
        <dsp:cNvPr id="0" name=""/>
        <dsp:cNvSpPr/>
      </dsp:nvSpPr>
      <dsp:spPr>
        <a:xfrm rot="5400000">
          <a:off x="5242159" y="-1367284"/>
          <a:ext cx="829591" cy="53241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 dirty="0" err="1"/>
            <a:t>Командообразование</a:t>
          </a:r>
          <a:endParaRPr lang="ru-RU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 dirty="0"/>
            <a:t>Технологии организации деятельности детского коллектив</a:t>
          </a:r>
          <a:r>
            <a:rPr lang="ru-RU" sz="2400" b="0" kern="1200" dirty="0"/>
            <a:t>а</a:t>
          </a:r>
        </a:p>
      </dsp:txBody>
      <dsp:txXfrm rot="-5400000">
        <a:off x="2994859" y="920513"/>
        <a:ext cx="5283696" cy="748597"/>
      </dsp:txXfrm>
    </dsp:sp>
    <dsp:sp modelId="{B108577A-E253-4BF0-947C-86A21245E02A}">
      <dsp:nvSpPr>
        <dsp:cNvPr id="0" name=""/>
        <dsp:cNvSpPr/>
      </dsp:nvSpPr>
      <dsp:spPr>
        <a:xfrm>
          <a:off x="0" y="877690"/>
          <a:ext cx="2994858" cy="83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Кооперация</a:t>
          </a:r>
        </a:p>
      </dsp:txBody>
      <dsp:txXfrm>
        <a:off x="40724" y="918414"/>
        <a:ext cx="2913410" cy="752795"/>
      </dsp:txXfrm>
    </dsp:sp>
    <dsp:sp modelId="{5E36DD69-1F76-4015-BA0E-A8257634CB5C}">
      <dsp:nvSpPr>
        <dsp:cNvPr id="0" name=""/>
        <dsp:cNvSpPr/>
      </dsp:nvSpPr>
      <dsp:spPr>
        <a:xfrm rot="5400000">
          <a:off x="5323258" y="-521709"/>
          <a:ext cx="667394" cy="53241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 dirty="0"/>
            <a:t>Развитие творческих способностей</a:t>
          </a:r>
        </a:p>
      </dsp:txBody>
      <dsp:txXfrm rot="-5400000">
        <a:off x="2994859" y="1839269"/>
        <a:ext cx="5291614" cy="602236"/>
      </dsp:txXfrm>
    </dsp:sp>
    <dsp:sp modelId="{84ABA598-AB13-4830-A9E7-D59535BB6E2A}">
      <dsp:nvSpPr>
        <dsp:cNvPr id="0" name=""/>
        <dsp:cNvSpPr/>
      </dsp:nvSpPr>
      <dsp:spPr>
        <a:xfrm>
          <a:off x="0" y="1753645"/>
          <a:ext cx="2994858" cy="83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Креативность</a:t>
          </a:r>
        </a:p>
      </dsp:txBody>
      <dsp:txXfrm>
        <a:off x="40724" y="1794369"/>
        <a:ext cx="2913410" cy="752795"/>
      </dsp:txXfrm>
    </dsp:sp>
    <dsp:sp modelId="{E1F7E373-E578-40E2-98B8-E5E088D5E1B5}">
      <dsp:nvSpPr>
        <dsp:cNvPr id="0" name=""/>
        <dsp:cNvSpPr/>
      </dsp:nvSpPr>
      <dsp:spPr>
        <a:xfrm rot="5400000">
          <a:off x="5323258" y="384626"/>
          <a:ext cx="667394" cy="53241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 dirty="0"/>
            <a:t>Основы социального проектирования</a:t>
          </a:r>
        </a:p>
      </dsp:txBody>
      <dsp:txXfrm rot="-5400000">
        <a:off x="2994859" y="2745605"/>
        <a:ext cx="5291614" cy="602236"/>
      </dsp:txXfrm>
    </dsp:sp>
    <dsp:sp modelId="{F9DDBDEE-A1B0-4B0F-A262-A396CE3FA41E}">
      <dsp:nvSpPr>
        <dsp:cNvPr id="0" name=""/>
        <dsp:cNvSpPr/>
      </dsp:nvSpPr>
      <dsp:spPr>
        <a:xfrm>
          <a:off x="0" y="2629601"/>
          <a:ext cx="2994858" cy="83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Решение проблем</a:t>
          </a:r>
          <a:r>
            <a:rPr lang="en-US" sz="2600" b="1" kern="1200" dirty="0"/>
            <a:t> </a:t>
          </a:r>
          <a:endParaRPr lang="ru-RU" sz="2600" b="1" kern="1200" dirty="0"/>
        </a:p>
      </dsp:txBody>
      <dsp:txXfrm>
        <a:off x="40724" y="2670325"/>
        <a:ext cx="2913410" cy="752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DD9D-9071-4EAE-92F0-32C34C62630F}">
      <dsp:nvSpPr>
        <dsp:cNvPr id="0" name=""/>
        <dsp:cNvSpPr/>
      </dsp:nvSpPr>
      <dsp:spPr>
        <a:xfrm rot="5400000">
          <a:off x="4783447" y="-1884144"/>
          <a:ext cx="1006313" cy="49843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Элективные курсы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Курсы по выбору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Программы внеурочной деятельности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Индивидуальный проект</a:t>
          </a:r>
        </a:p>
      </dsp:txBody>
      <dsp:txXfrm rot="-5400000">
        <a:off x="2794423" y="154004"/>
        <a:ext cx="4935237" cy="908065"/>
      </dsp:txXfrm>
    </dsp:sp>
    <dsp:sp modelId="{D101B770-710A-41FE-8218-97C78748D5BD}">
      <dsp:nvSpPr>
        <dsp:cNvPr id="0" name=""/>
        <dsp:cNvSpPr/>
      </dsp:nvSpPr>
      <dsp:spPr>
        <a:xfrm>
          <a:off x="0" y="1787"/>
          <a:ext cx="2803703" cy="122752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/>
            <a:t>Реализация индивидуальных учебных планов</a:t>
          </a:r>
        </a:p>
      </dsp:txBody>
      <dsp:txXfrm>
        <a:off x="59923" y="61710"/>
        <a:ext cx="2683857" cy="1107677"/>
      </dsp:txXfrm>
    </dsp:sp>
    <dsp:sp modelId="{D16C2A85-FD57-48CF-8797-BF2106A1F4DE}">
      <dsp:nvSpPr>
        <dsp:cNvPr id="0" name=""/>
        <dsp:cNvSpPr/>
      </dsp:nvSpPr>
      <dsp:spPr>
        <a:xfrm rot="5400000">
          <a:off x="4596223" y="-558114"/>
          <a:ext cx="1274404" cy="4982730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Организации дополнительного образования детей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Организации среднего и высшего профессионального педагогического образования</a:t>
          </a:r>
        </a:p>
      </dsp:txBody>
      <dsp:txXfrm rot="-5400000">
        <a:off x="2742061" y="1358259"/>
        <a:ext cx="4920519" cy="1149982"/>
      </dsp:txXfrm>
    </dsp:sp>
    <dsp:sp modelId="{45BD6752-B4D9-430A-939E-D0D297CE3787}">
      <dsp:nvSpPr>
        <dsp:cNvPr id="0" name=""/>
        <dsp:cNvSpPr/>
      </dsp:nvSpPr>
      <dsp:spPr>
        <a:xfrm>
          <a:off x="0" y="1314127"/>
          <a:ext cx="2800965" cy="122752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solidFill>
                <a:schemeClr val="tx1">
                  <a:lumMod val="95000"/>
                  <a:lumOff val="5000"/>
                </a:schemeClr>
              </a:solidFill>
            </a:rPr>
            <a:t>Сетевая форма реализации образовательных программ</a:t>
          </a:r>
        </a:p>
      </dsp:txBody>
      <dsp:txXfrm>
        <a:off x="59923" y="1374050"/>
        <a:ext cx="2681119" cy="1107677"/>
      </dsp:txXfrm>
    </dsp:sp>
    <dsp:sp modelId="{561E1046-0BA1-46D8-AE50-10CEBDC2A8EC}">
      <dsp:nvSpPr>
        <dsp:cNvPr id="0" name=""/>
        <dsp:cNvSpPr/>
      </dsp:nvSpPr>
      <dsp:spPr>
        <a:xfrm rot="5400000">
          <a:off x="4804874" y="759538"/>
          <a:ext cx="982018" cy="49843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Результаты ДООП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/>
            <a:t>Результаты компонентов ООП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b="0" kern="1200" dirty="0"/>
        </a:p>
      </dsp:txBody>
      <dsp:txXfrm rot="-5400000">
        <a:off x="2803703" y="2808647"/>
        <a:ext cx="4936423" cy="886142"/>
      </dsp:txXfrm>
    </dsp:sp>
    <dsp:sp modelId="{95B8EECB-AB8A-463E-B416-85CC65B4F3B2}">
      <dsp:nvSpPr>
        <dsp:cNvPr id="0" name=""/>
        <dsp:cNvSpPr/>
      </dsp:nvSpPr>
      <dsp:spPr>
        <a:xfrm>
          <a:off x="0" y="2626468"/>
          <a:ext cx="2803703" cy="1227523"/>
        </a:xfrm>
        <a:prstGeom prst="roundRect">
          <a:avLst/>
        </a:prstGeom>
        <a:solidFill>
          <a:srgbClr val="7288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solidFill>
                <a:schemeClr val="bg1"/>
              </a:solidFill>
            </a:rPr>
            <a:t>Зачёт образовательных результатов</a:t>
          </a:r>
        </a:p>
      </dsp:txBody>
      <dsp:txXfrm>
        <a:off x="59923" y="2686391"/>
        <a:ext cx="2683857" cy="1107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436704" y="845389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69DB9-A528-43CC-A894-015799535476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498895" y="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err="1" smtClean="0"/>
              <a:t>Енка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86D36-818A-4FD9-BC7A-D6CBD8C7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286"/>
            <a:ext cx="9137695" cy="5139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0773" y="841772"/>
            <a:ext cx="6268369" cy="1790700"/>
          </a:xfrm>
        </p:spPr>
        <p:txBody>
          <a:bodyPr anchor="b">
            <a:normAutofit/>
          </a:bodyPr>
          <a:lstStyle>
            <a:lvl1pPr algn="r">
              <a:defRPr sz="49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0772" y="2701529"/>
            <a:ext cx="6268369" cy="627868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435E71"/>
                </a:solidFill>
              </a:defRPr>
            </a:lvl1pPr>
            <a:lvl2pPr marL="457178" indent="0" algn="ctr">
              <a:buNone/>
              <a:defRPr sz="2000"/>
            </a:lvl2pPr>
            <a:lvl3pPr marL="914356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55" y="144849"/>
            <a:ext cx="1405355" cy="1303696"/>
          </a:xfrm>
          <a:prstGeom prst="rect">
            <a:avLst/>
          </a:prstGeom>
        </p:spPr>
      </p:pic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789B870-8DC8-4DC8-AE37-7E574B027F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3575050"/>
            <a:ext cx="4306888" cy="958850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ru-RU" dirty="0"/>
              <a:t>Автор</a:t>
            </a:r>
          </a:p>
        </p:txBody>
      </p:sp>
    </p:spTree>
    <p:extLst>
      <p:ext uri="{BB962C8B-B14F-4D97-AF65-F5344CB8AC3E}">
        <p14:creationId xmlns:p14="http://schemas.microsoft.com/office/powerpoint/2010/main" xmlns="" val="338644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3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авк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450E4D-1D33-4885-9E68-11DDDBEE3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38CAC5-5279-4AD9-836A-B0850EC4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33F61A0-3600-4B16-9710-7005F7235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9BF731C-0B76-4313-8138-7A51925F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0018FAF4-72BB-42CE-A56A-1AB51DC8B2A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682466" y="1437816"/>
            <a:ext cx="6834077" cy="29579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6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865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932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55" y="144849"/>
            <a:ext cx="1405355" cy="13036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2223" y="2018923"/>
            <a:ext cx="1358020" cy="1430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BC5940A3-535D-41B2-97D1-1BBDCCF1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466" y="273846"/>
            <a:ext cx="683288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0">
                <a:solidFill>
                  <a:srgbClr val="B4000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1DD82E3E-5265-4D59-85FC-0EFE75F05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2465" y="1638676"/>
            <a:ext cx="6832887" cy="3268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17E3EF7-CF05-451C-BFFC-08297BD40DD9}"/>
              </a:ext>
            </a:extLst>
          </p:cNvPr>
          <p:cNvCxnSpPr/>
          <p:nvPr/>
        </p:nvCxnSpPr>
        <p:spPr>
          <a:xfrm>
            <a:off x="8759323" y="273847"/>
            <a:ext cx="0" cy="4633133"/>
          </a:xfrm>
          <a:prstGeom prst="line">
            <a:avLst/>
          </a:prstGeom>
          <a:ln w="9525">
            <a:solidFill>
              <a:srgbClr val="CAB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21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153" y="949149"/>
            <a:ext cx="6586435" cy="2139553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55" y="144849"/>
            <a:ext cx="1405355" cy="13036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2223" y="2018923"/>
            <a:ext cx="1358020" cy="1430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xmlns="" val="219806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010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97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62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58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3"/>
            <a:ext cx="4629151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3"/>
            <a:ext cx="2949179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6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97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3"/>
            <a:ext cx="4629151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6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3"/>
            <a:ext cx="2949179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6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95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2466" y="273846"/>
            <a:ext cx="683288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2465" y="1638676"/>
            <a:ext cx="6832887" cy="3268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968C264-96DB-4FD5-95DE-A7E25F28C60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55" y="144849"/>
            <a:ext cx="1405355" cy="130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6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356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34D5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589" indent="-228589" algn="l" defTabSz="91435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0773" y="486384"/>
            <a:ext cx="6268369" cy="24902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План действий по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сопровождению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допрофессиональной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педагогической подготовки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школьников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5E8BD0C-A42C-4375-87CC-8A6141F877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0" y="3093396"/>
            <a:ext cx="4307141" cy="155134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sz="1600" b="1" dirty="0"/>
              <a:t>Логинова А.Н.</a:t>
            </a:r>
            <a:r>
              <a:rPr lang="ru-RU" sz="1600" dirty="0"/>
              <a:t>, руководитель </a:t>
            </a:r>
            <a:endParaRPr lang="ru-RU" sz="1600" dirty="0" smtClean="0"/>
          </a:p>
          <a:p>
            <a:r>
              <a:rPr lang="ru-RU" sz="1600" dirty="0" smtClean="0"/>
              <a:t>Центра </a:t>
            </a:r>
            <a:r>
              <a:rPr lang="ru-RU" sz="1600" dirty="0" err="1"/>
              <a:t>допрофессиональной</a:t>
            </a:r>
            <a:r>
              <a:rPr lang="ru-RU" sz="1600" dirty="0"/>
              <a:t> подготовки «Гимназия К.Д.Ушинского» ФГБОУ ВО ЯГПУ им.К.Д.Ушинского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9777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361872" y="184827"/>
            <a:ext cx="7033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Модели организации деятельности деятельности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313233" y="846306"/>
          <a:ext cx="7519481" cy="4075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622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95540D-7052-484A-ACC5-C3005E0020A8}"/>
              </a:ext>
            </a:extLst>
          </p:cNvPr>
          <p:cNvSpPr txBox="1">
            <a:spLocks/>
          </p:cNvSpPr>
          <p:nvPr/>
        </p:nvSpPr>
        <p:spPr>
          <a:xfrm>
            <a:off x="1381328" y="205979"/>
            <a:ext cx="7305472" cy="857250"/>
          </a:xfrm>
          <a:prstGeom prst="rect">
            <a:avLst/>
          </a:prstGeom>
        </p:spPr>
        <p:txBody>
          <a:bodyPr/>
          <a:lstStyle>
            <a:lvl1pPr algn="l" defTabSz="9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34D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3200" dirty="0" smtClean="0">
                <a:effectLst/>
              </a:rPr>
              <a:t>План действий по сопровождению ДППШ</a:t>
            </a:r>
            <a:endParaRPr lang="ru-RU" sz="3200" dirty="0">
              <a:effectLst/>
            </a:endParaRPr>
          </a:p>
        </p:txBody>
      </p:sp>
      <p:graphicFrame>
        <p:nvGraphicFramePr>
          <p:cNvPr id="3" name="Содержимое 12">
            <a:extLst>
              <a:ext uri="{FF2B5EF4-FFF2-40B4-BE49-F238E27FC236}">
                <a16:creationId xmlns:a16="http://schemas.microsoft.com/office/drawing/2014/main" xmlns="" id="{B1CA5BBE-40E4-49A8-AE86-C6AE1CCCB2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3262559"/>
              </p:ext>
            </p:extLst>
          </p:nvPr>
        </p:nvGraphicFramePr>
        <p:xfrm>
          <a:off x="1087581" y="1149626"/>
          <a:ext cx="7788065" cy="3855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064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14FFF51-6E36-429D-9A39-D5FC6BAF2813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 defTabSz="9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34D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/>
            <a:endParaRPr lang="ru-RU" sz="3200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7515" y="339651"/>
            <a:ext cx="70525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Мониторинг результатов деятельности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634247" y="1381328"/>
          <a:ext cx="6410527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1303505" y="2869660"/>
          <a:ext cx="7198469" cy="1721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1417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14FFF51-6E36-429D-9A39-D5FC6BAF2813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 defTabSz="9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34D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Уровни педагогической грамотности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3">
            <a:extLst>
              <a:ext uri="{FF2B5EF4-FFF2-40B4-BE49-F238E27FC236}">
                <a16:creationId xmlns:a16="http://schemas.microsoft.com/office/drawing/2014/main" xmlns="" id="{0C064E4B-87DB-4AEA-AC31-CE497F0B23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1962205"/>
              </p:ext>
            </p:extLst>
          </p:nvPr>
        </p:nvGraphicFramePr>
        <p:xfrm>
          <a:off x="1485900" y="857239"/>
          <a:ext cx="6172200" cy="401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417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14FFF51-6E36-429D-9A39-D5FC6BAF2813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 defTabSz="9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34D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/>
            <a:endParaRPr lang="ru-RU" sz="3200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1328" y="184827"/>
            <a:ext cx="71887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Действия образовательной организации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457011" y="1245140"/>
            <a:ext cx="720060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Определение, закрепление распорядительным документом куратора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допрофессиональной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подготовки школьников; предоставление информации о кураторе ЯГПУ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им.К.Д.Ушинского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Согласование и утверждение плана совместных действий (приложение к соглашению о сотрудничестве)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Организация участия педагогов и учащихся в массовых мероприятиях (подготовка заявок, согласование организации и проведения обучающих семинаров, занятий)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Согласование и подготовка программ школьных обменов, образовательных экскурсий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Организация участия педагогов и учащихся в мероприятиях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мениторинга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результатов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1417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A9DC16-915C-4FDA-9DBF-C964E1060250}"/>
              </a:ext>
            </a:extLst>
          </p:cNvPr>
          <p:cNvSpPr txBox="1">
            <a:spLocks/>
          </p:cNvSpPr>
          <p:nvPr/>
        </p:nvSpPr>
        <p:spPr>
          <a:xfrm>
            <a:off x="1079770" y="205979"/>
            <a:ext cx="7607029" cy="941886"/>
          </a:xfrm>
          <a:prstGeom prst="rect">
            <a:avLst/>
          </a:prstGeom>
        </p:spPr>
        <p:txBody>
          <a:bodyPr/>
          <a:lstStyle>
            <a:lvl1pPr algn="l" defTabSz="9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34D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/>
            <a:endParaRPr lang="ru-RU" sz="2800" dirty="0">
              <a:effectLst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C13619D9-F737-435A-AD94-24734656D1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84100081"/>
              </p:ext>
            </p:extLst>
          </p:nvPr>
        </p:nvGraphicFramePr>
        <p:xfrm>
          <a:off x="396363" y="1274324"/>
          <a:ext cx="8319052" cy="3673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50588" y="204281"/>
            <a:ext cx="7840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800" b="1" dirty="0" smtClean="0">
                <a:solidFill>
                  <a:schemeClr val="tx2"/>
                </a:solidFill>
              </a:rPr>
              <a:t>Участие в разработке методических материалов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9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>
            <a:extLst>
              <a:ext uri="{FF2B5EF4-FFF2-40B4-BE49-F238E27FC236}">
                <a16:creationId xmlns:a16="http://schemas.microsoft.com/office/drawing/2014/main" xmlns="" id="{84182241-7FDE-4994-AFE9-185CD567F215}"/>
              </a:ext>
            </a:extLst>
          </p:cNvPr>
          <p:cNvSpPr txBox="1">
            <a:spLocks/>
          </p:cNvSpPr>
          <p:nvPr/>
        </p:nvSpPr>
        <p:spPr>
          <a:xfrm>
            <a:off x="2057400" y="974937"/>
            <a:ext cx="6731200" cy="3503543"/>
          </a:xfrm>
          <a:prstGeom prst="rect">
            <a:avLst/>
          </a:prstGeom>
        </p:spPr>
        <p:txBody>
          <a:bodyPr>
            <a:normAutofit/>
          </a:bodyPr>
          <a:lstStyle>
            <a:lvl1pPr marL="228589" indent="-228589" algn="l" defTabSz="91435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3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Приглашаем к сотрудничеству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Ярославский государственный педагогический университет </a:t>
            </a:r>
            <a:r>
              <a:rPr lang="ru-RU" sz="2400" dirty="0" err="1">
                <a:cs typeface="Times New Roman" panose="02020603050405020304" pitchFamily="18" charset="0"/>
              </a:rPr>
              <a:t>им.К.Д.Ушинского</a:t>
            </a:r>
            <a:endParaRPr lang="ru-RU" sz="2400" dirty="0"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http://yspu.org/</a:t>
            </a: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r>
              <a:rPr lang="ru-RU" sz="2400" dirty="0">
                <a:cs typeface="Times New Roman" panose="02020603050405020304" pitchFamily="18" charset="0"/>
              </a:rPr>
              <a:t>Центр </a:t>
            </a:r>
            <a:r>
              <a:rPr lang="ru-RU" sz="2400" dirty="0" err="1">
                <a:cs typeface="Times New Roman" panose="02020603050405020304" pitchFamily="18" charset="0"/>
              </a:rPr>
              <a:t>допрофессиональной</a:t>
            </a:r>
            <a:r>
              <a:rPr lang="ru-RU" sz="2400" dirty="0">
                <a:cs typeface="Times New Roman" panose="02020603050405020304" pitchFamily="18" charset="0"/>
              </a:rPr>
              <a:t> подготовки</a:t>
            </a:r>
            <a:br>
              <a:rPr lang="ru-RU" sz="2400" dirty="0">
                <a:cs typeface="Times New Roman" panose="02020603050405020304" pitchFamily="18" charset="0"/>
              </a:rPr>
            </a:br>
            <a:r>
              <a:rPr lang="ru-RU" sz="2400" dirty="0">
                <a:cs typeface="Times New Roman" panose="02020603050405020304" pitchFamily="18" charset="0"/>
              </a:rPr>
              <a:t>«Гимназия </a:t>
            </a:r>
            <a:r>
              <a:rPr lang="ru-RU" sz="2400" dirty="0" err="1">
                <a:cs typeface="Times New Roman" panose="02020603050405020304" pitchFamily="18" charset="0"/>
              </a:rPr>
              <a:t>К.Д.Ушинского</a:t>
            </a:r>
            <a:r>
              <a:rPr lang="ru-RU" sz="2400" dirty="0">
                <a:cs typeface="Times New Roman" panose="02020603050405020304" pitchFamily="18" charset="0"/>
              </a:rPr>
              <a:t>»</a:t>
            </a:r>
          </a:p>
          <a:p>
            <a:pPr lvl="1"/>
            <a:r>
              <a:rPr lang="en-US" sz="2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cdp</a:t>
            </a:r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@yspu.org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5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имназия ушинского5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имназия ушинского5" id="{E95563DE-5867-44D2-A5B1-BCBF6CFEA320}" vid="{CE1C884F-A068-4095-B43E-F3613805569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гимназия ушинского5</Template>
  <TotalTime>551</TotalTime>
  <Words>373</Words>
  <Application>Microsoft Office PowerPoint</Application>
  <PresentationFormat>Экран (16:9)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гимназия ушинского5</vt:lpstr>
      <vt:lpstr>План действий по сопровождению допрофессиональной педагогической подготовки школьников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юного психолога</dc:title>
  <dc:creator>Докладчик</dc:creator>
  <cp:lastModifiedBy>Александра</cp:lastModifiedBy>
  <cp:revision>84</cp:revision>
  <dcterms:created xsi:type="dcterms:W3CDTF">2020-10-19T08:16:34Z</dcterms:created>
  <dcterms:modified xsi:type="dcterms:W3CDTF">2022-03-04T04:33:01Z</dcterms:modified>
</cp:coreProperties>
</file>